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9" r:id="rId5"/>
    <p:sldId id="258"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264EB96-B469-4620-9F8A-E700ED67849F}"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2231C-2225-4A27-B244-F406A4393CC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64EB96-B469-4620-9F8A-E700ED67849F}"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2231C-2225-4A27-B244-F406A4393C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64EB96-B469-4620-9F8A-E700ED67849F}"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2231C-2225-4A27-B244-F406A4393CC8}"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64EB96-B469-4620-9F8A-E700ED67849F}"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2231C-2225-4A27-B244-F406A4393CC8}"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64EB96-B469-4620-9F8A-E700ED67849F}"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2231C-2225-4A27-B244-F406A4393CC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264EB96-B469-4620-9F8A-E700ED67849F}"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82231C-2225-4A27-B244-F406A4393CC8}"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64EB96-B469-4620-9F8A-E700ED67849F}" type="datetimeFigureOut">
              <a:rPr lang="en-US" smtClean="0"/>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82231C-2225-4A27-B244-F406A4393C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64EB96-B469-4620-9F8A-E700ED67849F}" type="datetimeFigureOut">
              <a:rPr lang="en-US" smtClean="0"/>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82231C-2225-4A27-B244-F406A4393C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264EB96-B469-4620-9F8A-E700ED67849F}" type="datetimeFigureOut">
              <a:rPr lang="en-US" smtClean="0"/>
              <a:t>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82231C-2225-4A27-B244-F406A4393C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264EB96-B469-4620-9F8A-E700ED67849F}"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82231C-2225-4A27-B244-F406A4393CC8}"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64EB96-B469-4620-9F8A-E700ED67849F}"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82231C-2225-4A27-B244-F406A4393CC8}"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264EB96-B469-4620-9F8A-E700ED67849F}" type="datetimeFigureOut">
              <a:rPr lang="en-US" smtClean="0"/>
              <a:t>1/15/2019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982231C-2225-4A27-B244-F406A4393CC8}"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2564904"/>
            <a:ext cx="6768752" cy="815404"/>
          </a:xfrm>
          <a:solidFill>
            <a:schemeClr val="accent1"/>
          </a:solidFill>
          <a:ln>
            <a:solidFill>
              <a:srgbClr val="FF0000"/>
            </a:solidFill>
          </a:ln>
        </p:spPr>
        <p:txBody>
          <a:bodyPr>
            <a:normAutofit/>
          </a:bodyPr>
          <a:lstStyle/>
          <a:p>
            <a:r>
              <a:rPr lang="en-US" b="1" i="1" u="sng" dirty="0" smtClean="0">
                <a:solidFill>
                  <a:srgbClr val="FFFF00"/>
                </a:solidFill>
                <a:latin typeface="VNI-Times" pitchFamily="2" charset="0"/>
              </a:rPr>
              <a:t>BAØI TAÄP</a:t>
            </a:r>
            <a:r>
              <a:rPr lang="en-US" b="1" i="1" dirty="0" smtClean="0">
                <a:solidFill>
                  <a:srgbClr val="FFFF00"/>
                </a:solidFill>
                <a:latin typeface="VNI-Times" pitchFamily="2" charset="0"/>
              </a:rPr>
              <a:t>: CAÁP SOÁ NHAÂN</a:t>
            </a:r>
            <a:endParaRPr lang="en-US" b="1" i="1" dirty="0">
              <a:solidFill>
                <a:srgbClr val="FFFF00"/>
              </a:solidFill>
              <a:latin typeface="VNI-Times" pitchFamily="2" charset="0"/>
            </a:endParaRPr>
          </a:p>
        </p:txBody>
      </p:sp>
      <p:sp>
        <p:nvSpPr>
          <p:cNvPr id="4" name="Title 1"/>
          <p:cNvSpPr txBox="1">
            <a:spLocks/>
          </p:cNvSpPr>
          <p:nvPr/>
        </p:nvSpPr>
        <p:spPr>
          <a:xfrm>
            <a:off x="395536" y="476673"/>
            <a:ext cx="8424936" cy="9361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solidFill>
                  <a:schemeClr val="bg2"/>
                </a:solidFill>
                <a:latin typeface="VNI-Times" pitchFamily="2" charset="0"/>
              </a:rPr>
              <a:t>TRÖÔØNG TRUNG HOÏC PHOÅ THOÂNG THUÛ THIEÂM</a:t>
            </a:r>
          </a:p>
          <a:p>
            <a:r>
              <a:rPr lang="en-US" sz="2400" b="1" i="1" dirty="0" smtClean="0">
                <a:solidFill>
                  <a:schemeClr val="bg2"/>
                </a:solidFill>
                <a:latin typeface="VNI-Times" pitchFamily="2" charset="0"/>
              </a:rPr>
              <a:t>--- TOÅ TOAÙN ---</a:t>
            </a:r>
            <a:endParaRPr lang="en-US" sz="2400" b="1" i="1" dirty="0">
              <a:solidFill>
                <a:schemeClr val="bg2"/>
              </a:solidFill>
              <a:latin typeface="VNI-Times" pitchFamily="2" charset="0"/>
            </a:endParaRPr>
          </a:p>
        </p:txBody>
      </p:sp>
      <p:sp>
        <p:nvSpPr>
          <p:cNvPr id="5" name="Title 1"/>
          <p:cNvSpPr txBox="1">
            <a:spLocks/>
          </p:cNvSpPr>
          <p:nvPr/>
        </p:nvSpPr>
        <p:spPr>
          <a:xfrm>
            <a:off x="4799304" y="4653136"/>
            <a:ext cx="4027984" cy="1224136"/>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rgbClr val="FF0000"/>
                </a:solidFill>
                <a:latin typeface="VNI-Times" pitchFamily="2" charset="0"/>
              </a:rPr>
              <a:t>LÔÙP </a:t>
            </a:r>
            <a:r>
              <a:rPr lang="en-US" sz="2800" dirty="0" smtClean="0">
                <a:solidFill>
                  <a:srgbClr val="FF0000"/>
                </a:solidFill>
                <a:latin typeface="VNI-Times" pitchFamily="2" charset="0"/>
              </a:rPr>
              <a:t>11A5</a:t>
            </a:r>
          </a:p>
          <a:p>
            <a:r>
              <a:rPr lang="en-US" sz="2800" dirty="0" smtClean="0">
                <a:solidFill>
                  <a:srgbClr val="FF0000"/>
                </a:solidFill>
                <a:latin typeface="VNI-Times" pitchFamily="2" charset="0"/>
              </a:rPr>
              <a:t>GV: NGUYỄN MINH HUYỀN</a:t>
            </a:r>
            <a:endParaRPr lang="en-US" sz="2800" dirty="0" smtClean="0">
              <a:solidFill>
                <a:srgbClr val="FF0000"/>
              </a:solidFill>
              <a:latin typeface="VNI-Times" pitchFamily="2" charset="0"/>
            </a:endParaRPr>
          </a:p>
        </p:txBody>
      </p:sp>
      <p:sp>
        <p:nvSpPr>
          <p:cNvPr id="7" name="Title 1"/>
          <p:cNvSpPr txBox="1">
            <a:spLocks/>
          </p:cNvSpPr>
          <p:nvPr/>
        </p:nvSpPr>
        <p:spPr>
          <a:xfrm>
            <a:off x="362839" y="6237312"/>
            <a:ext cx="8424936" cy="43204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i="1" dirty="0" err="1" smtClean="0">
                <a:solidFill>
                  <a:schemeClr val="accent1">
                    <a:lumMod val="50000"/>
                  </a:schemeClr>
                </a:solidFill>
                <a:latin typeface="VNI-Times" pitchFamily="2" charset="0"/>
              </a:rPr>
              <a:t>Tieát</a:t>
            </a:r>
            <a:r>
              <a:rPr lang="en-US" sz="2000" b="1" i="1" dirty="0" smtClean="0">
                <a:solidFill>
                  <a:schemeClr val="accent1">
                    <a:lumMod val="50000"/>
                  </a:schemeClr>
                </a:solidFill>
                <a:latin typeface="VNI-Times" pitchFamily="2" charset="0"/>
              </a:rPr>
              <a:t> 2, </a:t>
            </a:r>
            <a:r>
              <a:rPr lang="en-US" sz="2000" b="1" i="1" dirty="0" err="1" smtClean="0">
                <a:solidFill>
                  <a:schemeClr val="accent1">
                    <a:lumMod val="50000"/>
                  </a:schemeClr>
                </a:solidFill>
                <a:latin typeface="VNI-Times" pitchFamily="2" charset="0"/>
              </a:rPr>
              <a:t>ngaøy</a:t>
            </a:r>
            <a:r>
              <a:rPr lang="en-US" sz="2000" b="1" i="1" dirty="0" smtClean="0">
                <a:solidFill>
                  <a:schemeClr val="accent1">
                    <a:lumMod val="50000"/>
                  </a:schemeClr>
                </a:solidFill>
                <a:latin typeface="VNI-Times" pitchFamily="2" charset="0"/>
              </a:rPr>
              <a:t> 10 </a:t>
            </a:r>
            <a:r>
              <a:rPr lang="en-US" sz="2000" b="1" i="1" dirty="0" err="1" smtClean="0">
                <a:solidFill>
                  <a:schemeClr val="accent1">
                    <a:lumMod val="50000"/>
                  </a:schemeClr>
                </a:solidFill>
                <a:latin typeface="VNI-Times" pitchFamily="2" charset="0"/>
              </a:rPr>
              <a:t>thaùng</a:t>
            </a:r>
            <a:r>
              <a:rPr lang="en-US" sz="2000" b="1" i="1" dirty="0" smtClean="0">
                <a:solidFill>
                  <a:schemeClr val="accent1">
                    <a:lumMod val="50000"/>
                  </a:schemeClr>
                </a:solidFill>
                <a:latin typeface="VNI-Times" pitchFamily="2" charset="0"/>
              </a:rPr>
              <a:t> 02 </a:t>
            </a:r>
            <a:r>
              <a:rPr lang="en-US" sz="2000" b="1" i="1" dirty="0" err="1" smtClean="0">
                <a:solidFill>
                  <a:schemeClr val="accent1">
                    <a:lumMod val="50000"/>
                  </a:schemeClr>
                </a:solidFill>
                <a:latin typeface="VNI-Times" pitchFamily="2" charset="0"/>
              </a:rPr>
              <a:t>naêm</a:t>
            </a:r>
            <a:r>
              <a:rPr lang="en-US" sz="2000" b="1" i="1" dirty="0" smtClean="0">
                <a:solidFill>
                  <a:schemeClr val="accent1">
                    <a:lumMod val="50000"/>
                  </a:schemeClr>
                </a:solidFill>
                <a:latin typeface="VNI-Times" pitchFamily="2" charset="0"/>
              </a:rPr>
              <a:t> 2017</a:t>
            </a:r>
            <a:endParaRPr lang="en-US" sz="2000" b="1" i="1" dirty="0">
              <a:solidFill>
                <a:schemeClr val="accent1">
                  <a:lumMod val="50000"/>
                </a:schemeClr>
              </a:solidFill>
              <a:latin typeface="VNI-Times" pitchFamily="2" charset="0"/>
            </a:endParaRPr>
          </a:p>
        </p:txBody>
      </p:sp>
    </p:spTree>
    <p:extLst>
      <p:ext uri="{BB962C8B-B14F-4D97-AF65-F5344CB8AC3E}">
        <p14:creationId xmlns:p14="http://schemas.microsoft.com/office/powerpoint/2010/main" val="2897463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92897"/>
            <a:ext cx="8784976" cy="1296144"/>
          </a:xfrm>
        </p:spPr>
        <p:txBody>
          <a:bodyPr/>
          <a:lstStyle/>
          <a:p>
            <a:pPr marL="0" indent="0">
              <a:buNone/>
            </a:pPr>
            <a:r>
              <a:rPr lang="en-US" dirty="0" smtClean="0">
                <a:latin typeface="VNI-Times" pitchFamily="2" charset="0"/>
              </a:rPr>
              <a:t>* </a:t>
            </a:r>
            <a:r>
              <a:rPr lang="en-US" u="sng" dirty="0" smtClean="0">
                <a:latin typeface="VNI-Times" pitchFamily="2" charset="0"/>
              </a:rPr>
              <a:t>SOÁ HAÏNG TOÅNG QUAÙT CUÛA CAÁP SOÁ NHAÂN</a:t>
            </a:r>
            <a:r>
              <a:rPr lang="en-US" dirty="0" smtClean="0">
                <a:latin typeface="VNI-Times" pitchFamily="2" charset="0"/>
              </a:rPr>
              <a:t>:</a:t>
            </a:r>
          </a:p>
          <a:p>
            <a:pPr marL="0" indent="0">
              <a:buNone/>
            </a:pPr>
            <a:r>
              <a:rPr lang="en-US" dirty="0" smtClean="0">
                <a:latin typeface="VNI-Times" pitchFamily="2" charset="0"/>
              </a:rPr>
              <a:t>Cho (u</a:t>
            </a:r>
            <a:r>
              <a:rPr lang="en-US" baseline="-25000" dirty="0" smtClean="0">
                <a:latin typeface="VNI-Times" pitchFamily="2" charset="0"/>
              </a:rPr>
              <a:t>n</a:t>
            </a:r>
            <a:r>
              <a:rPr lang="en-US" dirty="0" smtClean="0">
                <a:latin typeface="VNI-Times" pitchFamily="2" charset="0"/>
              </a:rPr>
              <a:t>) </a:t>
            </a:r>
            <a:r>
              <a:rPr lang="en-US" dirty="0" err="1" smtClean="0">
                <a:latin typeface="VNI-Times" pitchFamily="2" charset="0"/>
              </a:rPr>
              <a:t>laø</a:t>
            </a:r>
            <a:r>
              <a:rPr lang="en-US" dirty="0" smtClean="0">
                <a:latin typeface="VNI-Times" pitchFamily="2" charset="0"/>
              </a:rPr>
              <a:t> </a:t>
            </a:r>
            <a:r>
              <a:rPr lang="en-US" dirty="0" err="1" smtClean="0">
                <a:latin typeface="VNI-Times" pitchFamily="2" charset="0"/>
              </a:rPr>
              <a:t>moät</a:t>
            </a:r>
            <a:r>
              <a:rPr lang="en-US" dirty="0" smtClean="0">
                <a:latin typeface="VNI-Times" pitchFamily="2" charset="0"/>
              </a:rPr>
              <a:t> </a:t>
            </a:r>
            <a:r>
              <a:rPr lang="en-US" dirty="0" err="1" smtClean="0">
                <a:latin typeface="VNI-Times" pitchFamily="2" charset="0"/>
              </a:rPr>
              <a:t>caáp</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nhaân</a:t>
            </a:r>
            <a:r>
              <a:rPr lang="en-US" dirty="0" smtClean="0">
                <a:latin typeface="VNI-Times" pitchFamily="2" charset="0"/>
              </a:rPr>
              <a:t> </a:t>
            </a:r>
            <a:r>
              <a:rPr lang="en-US" dirty="0" err="1" smtClean="0">
                <a:latin typeface="VNI-Times" pitchFamily="2" charset="0"/>
              </a:rPr>
              <a:t>vôùi</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haïng</a:t>
            </a:r>
            <a:r>
              <a:rPr lang="en-US" dirty="0" smtClean="0">
                <a:latin typeface="VNI-Times" pitchFamily="2" charset="0"/>
              </a:rPr>
              <a:t> </a:t>
            </a:r>
            <a:r>
              <a:rPr lang="en-US" dirty="0" err="1" smtClean="0">
                <a:latin typeface="VNI-Times" pitchFamily="2" charset="0"/>
              </a:rPr>
              <a:t>ñaàu</a:t>
            </a:r>
            <a:r>
              <a:rPr lang="en-US" dirty="0" smtClean="0">
                <a:latin typeface="VNI-Times" pitchFamily="2" charset="0"/>
              </a:rPr>
              <a:t> </a:t>
            </a:r>
            <a:r>
              <a:rPr lang="en-US" dirty="0" err="1" smtClean="0">
                <a:latin typeface="VNI-Times" pitchFamily="2" charset="0"/>
              </a:rPr>
              <a:t>laø</a:t>
            </a:r>
            <a:r>
              <a:rPr lang="en-US" dirty="0" smtClean="0">
                <a:latin typeface="VNI-Times" pitchFamily="2" charset="0"/>
              </a:rPr>
              <a:t> u</a:t>
            </a:r>
            <a:r>
              <a:rPr lang="en-US" baseline="-25000" dirty="0" smtClean="0">
                <a:latin typeface="VNI-Times" pitchFamily="2" charset="0"/>
              </a:rPr>
              <a:t>1</a:t>
            </a:r>
            <a:r>
              <a:rPr lang="en-US" dirty="0" smtClean="0">
                <a:latin typeface="VNI-Times" pitchFamily="2" charset="0"/>
              </a:rPr>
              <a:t> </a:t>
            </a:r>
            <a:r>
              <a:rPr lang="en-US" dirty="0" err="1" smtClean="0">
                <a:latin typeface="VNI-Times" pitchFamily="2" charset="0"/>
              </a:rPr>
              <a:t>vaø</a:t>
            </a:r>
            <a:r>
              <a:rPr lang="en-US" dirty="0" smtClean="0">
                <a:latin typeface="VNI-Times" pitchFamily="2" charset="0"/>
              </a:rPr>
              <a:t> </a:t>
            </a:r>
            <a:r>
              <a:rPr lang="en-US" dirty="0" err="1" smtClean="0">
                <a:latin typeface="VNI-Times" pitchFamily="2" charset="0"/>
              </a:rPr>
              <a:t>coâng</a:t>
            </a:r>
            <a:r>
              <a:rPr lang="en-US" dirty="0" smtClean="0">
                <a:latin typeface="VNI-Times" pitchFamily="2" charset="0"/>
              </a:rPr>
              <a:t> </a:t>
            </a:r>
            <a:r>
              <a:rPr lang="en-US" dirty="0" err="1" smtClean="0">
                <a:latin typeface="VNI-Times" pitchFamily="2" charset="0"/>
              </a:rPr>
              <a:t>boäi</a:t>
            </a:r>
            <a:r>
              <a:rPr lang="en-US" dirty="0" smtClean="0">
                <a:latin typeface="VNI-Times" pitchFamily="2" charset="0"/>
              </a:rPr>
              <a:t> q </a:t>
            </a:r>
            <a:r>
              <a:rPr lang="en-US" dirty="0" err="1" smtClean="0">
                <a:latin typeface="VNI-Times" pitchFamily="2" charset="0"/>
              </a:rPr>
              <a:t>thì</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haïng</a:t>
            </a:r>
            <a:r>
              <a:rPr lang="en-US" dirty="0" smtClean="0">
                <a:latin typeface="VNI-Times" pitchFamily="2" charset="0"/>
              </a:rPr>
              <a:t> </a:t>
            </a:r>
            <a:r>
              <a:rPr lang="en-US" dirty="0" err="1" smtClean="0">
                <a:latin typeface="VNI-Times" pitchFamily="2" charset="0"/>
              </a:rPr>
              <a:t>toång</a:t>
            </a:r>
            <a:r>
              <a:rPr lang="en-US" dirty="0" smtClean="0">
                <a:latin typeface="VNI-Times" pitchFamily="2" charset="0"/>
              </a:rPr>
              <a:t> </a:t>
            </a:r>
            <a:r>
              <a:rPr lang="en-US" dirty="0" err="1" smtClean="0">
                <a:latin typeface="VNI-Times" pitchFamily="2" charset="0"/>
              </a:rPr>
              <a:t>quaùt</a:t>
            </a:r>
            <a:r>
              <a:rPr lang="en-US" dirty="0" smtClean="0">
                <a:latin typeface="VNI-Times" pitchFamily="2" charset="0"/>
              </a:rPr>
              <a:t> u</a:t>
            </a:r>
            <a:r>
              <a:rPr lang="en-US" baseline="-25000" dirty="0" smtClean="0">
                <a:latin typeface="VNI-Times" pitchFamily="2" charset="0"/>
              </a:rPr>
              <a:t>n</a:t>
            </a:r>
            <a:r>
              <a:rPr lang="en-US" dirty="0" smtClean="0">
                <a:latin typeface="VNI-Times" pitchFamily="2" charset="0"/>
              </a:rPr>
              <a:t> </a:t>
            </a:r>
            <a:r>
              <a:rPr lang="en-US" dirty="0" err="1" smtClean="0">
                <a:latin typeface="VNI-Times" pitchFamily="2" charset="0"/>
              </a:rPr>
              <a:t>ñöôïc</a:t>
            </a:r>
            <a:r>
              <a:rPr lang="en-US" dirty="0" smtClean="0">
                <a:latin typeface="VNI-Times" pitchFamily="2" charset="0"/>
              </a:rPr>
              <a:t> </a:t>
            </a:r>
            <a:r>
              <a:rPr lang="en-US" dirty="0" err="1" smtClean="0">
                <a:latin typeface="VNI-Times" pitchFamily="2" charset="0"/>
              </a:rPr>
              <a:t>tính</a:t>
            </a:r>
            <a:r>
              <a:rPr lang="en-US" dirty="0" smtClean="0">
                <a:latin typeface="VNI-Times" pitchFamily="2" charset="0"/>
              </a:rPr>
              <a:t> </a:t>
            </a:r>
            <a:r>
              <a:rPr lang="en-US" dirty="0" err="1" smtClean="0">
                <a:latin typeface="VNI-Times" pitchFamily="2" charset="0"/>
              </a:rPr>
              <a:t>theo</a:t>
            </a:r>
            <a:r>
              <a:rPr lang="en-US" dirty="0" smtClean="0">
                <a:latin typeface="VNI-Times" pitchFamily="2" charset="0"/>
              </a:rPr>
              <a:t> </a:t>
            </a:r>
            <a:r>
              <a:rPr lang="en-US" dirty="0" err="1" smtClean="0">
                <a:latin typeface="VNI-Times" pitchFamily="2" charset="0"/>
              </a:rPr>
              <a:t>coâng</a:t>
            </a:r>
            <a:r>
              <a:rPr lang="en-US" dirty="0" smtClean="0">
                <a:latin typeface="VNI-Times" pitchFamily="2" charset="0"/>
              </a:rPr>
              <a:t> </a:t>
            </a:r>
            <a:r>
              <a:rPr lang="en-US" dirty="0" err="1" smtClean="0">
                <a:latin typeface="VNI-Times" pitchFamily="2" charset="0"/>
              </a:rPr>
              <a:t>thöùc</a:t>
            </a:r>
            <a:r>
              <a:rPr lang="en-US" dirty="0" smtClean="0">
                <a:latin typeface="VNI-Times" pitchFamily="2" charset="0"/>
              </a:rPr>
              <a:t>:</a:t>
            </a:r>
          </a:p>
        </p:txBody>
      </p:sp>
      <p:sp>
        <p:nvSpPr>
          <p:cNvPr id="3" name="Title 2"/>
          <p:cNvSpPr>
            <a:spLocks noGrp="1"/>
          </p:cNvSpPr>
          <p:nvPr>
            <p:ph type="title"/>
          </p:nvPr>
        </p:nvSpPr>
        <p:spPr/>
        <p:txBody>
          <a:bodyPr>
            <a:normAutofit/>
          </a:bodyPr>
          <a:lstStyle/>
          <a:p>
            <a:r>
              <a:rPr lang="en-US" b="1" i="1" dirty="0" smtClean="0">
                <a:solidFill>
                  <a:srgbClr val="FFFF00"/>
                </a:solidFill>
                <a:latin typeface="VNI-Times" pitchFamily="2" charset="0"/>
              </a:rPr>
              <a:t>NHAÉC LAÏI LÍ THUYEÁT: </a:t>
            </a:r>
            <a:endParaRPr lang="en-US" b="1" i="1" dirty="0">
              <a:solidFill>
                <a:srgbClr val="FFFF00"/>
              </a:solidFill>
              <a:latin typeface="VNI-Times" pitchFamily="2" charset="0"/>
            </a:endParaRPr>
          </a:p>
        </p:txBody>
      </p:sp>
      <p:sp>
        <p:nvSpPr>
          <p:cNvPr id="4" name="Content Placeholder 1"/>
          <p:cNvSpPr txBox="1">
            <a:spLocks/>
          </p:cNvSpPr>
          <p:nvPr/>
        </p:nvSpPr>
        <p:spPr>
          <a:xfrm>
            <a:off x="3563888" y="3789040"/>
            <a:ext cx="1800200" cy="504056"/>
          </a:xfrm>
          <a:prstGeom prst="rect">
            <a:avLst/>
          </a:prstGeom>
          <a:ln w="6350">
            <a:solidFill>
              <a:srgbClr val="FF0000"/>
            </a:solidFill>
          </a:ln>
        </p:spPr>
        <p:txBody>
          <a:bodyPr vert="horz" lIns="91440" tIns="45720" rIns="91440" bIns="45720" rtlCol="0">
            <a:normAutofit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Font typeface="Symbol" pitchFamily="18" charset="2"/>
              <a:buNone/>
            </a:pPr>
            <a:r>
              <a:rPr lang="en-US" sz="2800" i="1" dirty="0">
                <a:solidFill>
                  <a:schemeClr val="tx1"/>
                </a:solidFill>
                <a:latin typeface="VNI-Times" pitchFamily="2" charset="0"/>
              </a:rPr>
              <a:t>u</a:t>
            </a:r>
            <a:r>
              <a:rPr lang="en-US" sz="2800" i="1" baseline="-25000" dirty="0" smtClean="0">
                <a:solidFill>
                  <a:schemeClr val="tx1"/>
                </a:solidFill>
                <a:latin typeface="VNI-Times" pitchFamily="2" charset="0"/>
              </a:rPr>
              <a:t>n</a:t>
            </a:r>
            <a:r>
              <a:rPr lang="en-US" sz="2800" i="1" dirty="0" smtClean="0">
                <a:solidFill>
                  <a:schemeClr val="tx1"/>
                </a:solidFill>
                <a:latin typeface="VNI-Times" pitchFamily="2" charset="0"/>
              </a:rPr>
              <a:t> = u</a:t>
            </a:r>
            <a:r>
              <a:rPr lang="en-US" sz="2800" i="1" baseline="-25000" dirty="0" smtClean="0">
                <a:solidFill>
                  <a:schemeClr val="tx1"/>
                </a:solidFill>
                <a:latin typeface="VNI-Times" pitchFamily="2" charset="0"/>
              </a:rPr>
              <a:t>1</a:t>
            </a:r>
            <a:r>
              <a:rPr lang="en-US" sz="2800" i="1" dirty="0" smtClean="0">
                <a:solidFill>
                  <a:schemeClr val="tx1"/>
                </a:solidFill>
                <a:latin typeface="VNI-Times" pitchFamily="2" charset="0"/>
              </a:rPr>
              <a:t>.q</a:t>
            </a:r>
            <a:r>
              <a:rPr lang="en-US" sz="2800" i="1" baseline="30000" dirty="0" smtClean="0">
                <a:solidFill>
                  <a:schemeClr val="tx1"/>
                </a:solidFill>
                <a:latin typeface="VNI-Times" pitchFamily="2" charset="0"/>
              </a:rPr>
              <a:t>n-1</a:t>
            </a:r>
            <a:endParaRPr lang="en-US" sz="2800" i="1" dirty="0" smtClean="0">
              <a:solidFill>
                <a:schemeClr val="tx1"/>
              </a:solidFill>
              <a:latin typeface="VNI-Times" pitchFamily="2" charset="0"/>
            </a:endParaRPr>
          </a:p>
        </p:txBody>
      </p:sp>
      <p:sp>
        <p:nvSpPr>
          <p:cNvPr id="5" name="TextBox 4"/>
          <p:cNvSpPr txBox="1"/>
          <p:nvPr/>
        </p:nvSpPr>
        <p:spPr>
          <a:xfrm>
            <a:off x="242230" y="4334719"/>
            <a:ext cx="8712968" cy="1200329"/>
          </a:xfrm>
          <a:prstGeom prst="rect">
            <a:avLst/>
          </a:prstGeom>
          <a:noFill/>
        </p:spPr>
        <p:txBody>
          <a:bodyPr wrap="square" rtlCol="0">
            <a:spAutoFit/>
          </a:bodyPr>
          <a:lstStyle/>
          <a:p>
            <a:r>
              <a:rPr lang="en-US" sz="2400" dirty="0" smtClean="0">
                <a:solidFill>
                  <a:schemeClr val="tx2">
                    <a:lumMod val="75000"/>
                  </a:schemeClr>
                </a:solidFill>
                <a:latin typeface="VNI-Times" pitchFamily="2" charset="0"/>
              </a:rPr>
              <a:t>* </a:t>
            </a:r>
            <a:r>
              <a:rPr lang="en-US" sz="2400" u="sng" dirty="0" smtClean="0">
                <a:solidFill>
                  <a:schemeClr val="tx2">
                    <a:lumMod val="75000"/>
                  </a:schemeClr>
                </a:solidFill>
                <a:latin typeface="VNI-Times" pitchFamily="2" charset="0"/>
              </a:rPr>
              <a:t>TOÅNG n SOÁ HAÏNG ÑAÀU TIEÂN CUÛA MOÄT CAÁP SOÁ NHAÂN</a:t>
            </a:r>
            <a:r>
              <a:rPr lang="en-US" sz="2400" dirty="0" smtClean="0">
                <a:solidFill>
                  <a:schemeClr val="tx2">
                    <a:lumMod val="75000"/>
                  </a:schemeClr>
                </a:solidFill>
                <a:latin typeface="VNI-Times" pitchFamily="2" charset="0"/>
              </a:rPr>
              <a:t>:</a:t>
            </a:r>
          </a:p>
          <a:p>
            <a:r>
              <a:rPr lang="en-US" sz="2400" dirty="0" smtClean="0">
                <a:solidFill>
                  <a:schemeClr val="tx2">
                    <a:lumMod val="75000"/>
                  </a:schemeClr>
                </a:solidFill>
                <a:latin typeface="VNI-Times" pitchFamily="2" charset="0"/>
              </a:rPr>
              <a:t>Cho </a:t>
            </a:r>
            <a:r>
              <a:rPr lang="en-US" sz="2400" dirty="0" err="1" smtClean="0">
                <a:solidFill>
                  <a:schemeClr val="tx2">
                    <a:lumMod val="75000"/>
                  </a:schemeClr>
                </a:solidFill>
                <a:latin typeface="VNI-Times" pitchFamily="2" charset="0"/>
              </a:rPr>
              <a:t>caáp</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soá</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nhaân</a:t>
            </a:r>
            <a:r>
              <a:rPr lang="en-US" sz="2400" dirty="0" smtClean="0">
                <a:solidFill>
                  <a:schemeClr val="tx2">
                    <a:lumMod val="75000"/>
                  </a:schemeClr>
                </a:solidFill>
                <a:latin typeface="VNI-Times" pitchFamily="2" charset="0"/>
              </a:rPr>
              <a:t> (u</a:t>
            </a:r>
            <a:r>
              <a:rPr lang="en-US" sz="2400" baseline="-25000" dirty="0" smtClean="0">
                <a:solidFill>
                  <a:schemeClr val="tx2">
                    <a:lumMod val="75000"/>
                  </a:schemeClr>
                </a:solidFill>
                <a:latin typeface="VNI-Times" pitchFamily="2" charset="0"/>
              </a:rPr>
              <a:t>n</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coù</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coâng</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boäi</a:t>
            </a:r>
            <a:r>
              <a:rPr lang="en-US" sz="2400" dirty="0" smtClean="0">
                <a:solidFill>
                  <a:schemeClr val="tx2">
                    <a:lumMod val="75000"/>
                  </a:schemeClr>
                </a:solidFill>
                <a:latin typeface="VNI-Times" pitchFamily="2" charset="0"/>
              </a:rPr>
              <a:t> q. </a:t>
            </a:r>
            <a:r>
              <a:rPr lang="en-US" sz="2400" dirty="0" err="1" smtClean="0">
                <a:solidFill>
                  <a:schemeClr val="tx2">
                    <a:lumMod val="75000"/>
                  </a:schemeClr>
                </a:solidFill>
                <a:latin typeface="VNI-Times" pitchFamily="2" charset="0"/>
              </a:rPr>
              <a:t>Ñaët</a:t>
            </a:r>
            <a:r>
              <a:rPr lang="en-US" sz="2400" dirty="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S</a:t>
            </a:r>
            <a:r>
              <a:rPr lang="en-US" sz="2400" baseline="-25000" dirty="0" err="1" smtClean="0">
                <a:solidFill>
                  <a:schemeClr val="tx2">
                    <a:lumMod val="75000"/>
                  </a:schemeClr>
                </a:solidFill>
                <a:latin typeface="VNI-Times" pitchFamily="2" charset="0"/>
              </a:rPr>
              <a:t>n</a:t>
            </a:r>
            <a:r>
              <a:rPr lang="en-US" sz="2400" dirty="0" smtClean="0">
                <a:solidFill>
                  <a:schemeClr val="tx2">
                    <a:lumMod val="75000"/>
                  </a:schemeClr>
                </a:solidFill>
                <a:latin typeface="VNI-Times" pitchFamily="2" charset="0"/>
              </a:rPr>
              <a:t> = u</a:t>
            </a:r>
            <a:r>
              <a:rPr lang="en-US" sz="2400" baseline="-25000" dirty="0" smtClean="0">
                <a:solidFill>
                  <a:schemeClr val="tx2">
                    <a:lumMod val="75000"/>
                  </a:schemeClr>
                </a:solidFill>
                <a:latin typeface="VNI-Times" pitchFamily="2" charset="0"/>
              </a:rPr>
              <a:t>1</a:t>
            </a:r>
            <a:r>
              <a:rPr lang="en-US" sz="2400" dirty="0" smtClean="0">
                <a:solidFill>
                  <a:schemeClr val="tx2">
                    <a:lumMod val="75000"/>
                  </a:schemeClr>
                </a:solidFill>
                <a:latin typeface="VNI-Times" pitchFamily="2" charset="0"/>
              </a:rPr>
              <a:t> + u</a:t>
            </a:r>
            <a:r>
              <a:rPr lang="en-US" sz="2400" baseline="-25000" dirty="0" smtClean="0">
                <a:solidFill>
                  <a:schemeClr val="tx2">
                    <a:lumMod val="75000"/>
                  </a:schemeClr>
                </a:solidFill>
                <a:latin typeface="VNI-Times" pitchFamily="2" charset="0"/>
              </a:rPr>
              <a:t>2</a:t>
            </a:r>
            <a:r>
              <a:rPr lang="en-US" sz="2400" dirty="0" smtClean="0">
                <a:solidFill>
                  <a:schemeClr val="tx2">
                    <a:lumMod val="75000"/>
                  </a:schemeClr>
                </a:solidFill>
                <a:latin typeface="VNI-Times" pitchFamily="2" charset="0"/>
              </a:rPr>
              <a:t> + u</a:t>
            </a:r>
            <a:r>
              <a:rPr lang="en-US" sz="2400" baseline="-25000" dirty="0" smtClean="0">
                <a:solidFill>
                  <a:schemeClr val="tx2">
                    <a:lumMod val="75000"/>
                  </a:schemeClr>
                </a:solidFill>
                <a:latin typeface="VNI-Times" pitchFamily="2" charset="0"/>
              </a:rPr>
              <a:t>3</a:t>
            </a:r>
            <a:r>
              <a:rPr lang="en-US" sz="2400" dirty="0" smtClean="0">
                <a:solidFill>
                  <a:schemeClr val="tx2">
                    <a:lumMod val="75000"/>
                  </a:schemeClr>
                </a:solidFill>
                <a:latin typeface="VNI-Times" pitchFamily="2" charset="0"/>
              </a:rPr>
              <a:t> + … + u</a:t>
            </a:r>
            <a:r>
              <a:rPr lang="en-US" sz="2400" baseline="-25000" dirty="0" smtClean="0">
                <a:solidFill>
                  <a:schemeClr val="tx2">
                    <a:lumMod val="75000"/>
                  </a:schemeClr>
                </a:solidFill>
                <a:latin typeface="VNI-Times" pitchFamily="2" charset="0"/>
              </a:rPr>
              <a:t>n</a:t>
            </a:r>
          </a:p>
          <a:p>
            <a:r>
              <a:rPr lang="en-US" sz="2400" dirty="0" err="1" smtClean="0">
                <a:solidFill>
                  <a:schemeClr val="tx2">
                    <a:lumMod val="75000"/>
                  </a:schemeClr>
                </a:solidFill>
                <a:latin typeface="VNI-Times" pitchFamily="2" charset="0"/>
              </a:rPr>
              <a:t>Khi</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ñoù</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S</a:t>
            </a:r>
            <a:r>
              <a:rPr lang="en-US" sz="2400" baseline="-25000" dirty="0" err="1" smtClean="0">
                <a:solidFill>
                  <a:schemeClr val="tx2">
                    <a:lumMod val="75000"/>
                  </a:schemeClr>
                </a:solidFill>
                <a:latin typeface="VNI-Times" pitchFamily="2" charset="0"/>
              </a:rPr>
              <a:t>n</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ñöôïc</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tính</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theo</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coâng</a:t>
            </a:r>
            <a:r>
              <a:rPr lang="en-US" sz="2400" dirty="0" smtClean="0">
                <a:solidFill>
                  <a:schemeClr val="tx2">
                    <a:lumMod val="75000"/>
                  </a:schemeClr>
                </a:solidFill>
                <a:latin typeface="VNI-Times" pitchFamily="2" charset="0"/>
              </a:rPr>
              <a:t> </a:t>
            </a:r>
            <a:r>
              <a:rPr lang="en-US" sz="2400" dirty="0" err="1" smtClean="0">
                <a:solidFill>
                  <a:schemeClr val="tx2">
                    <a:lumMod val="75000"/>
                  </a:schemeClr>
                </a:solidFill>
                <a:latin typeface="VNI-Times" pitchFamily="2" charset="0"/>
              </a:rPr>
              <a:t>thöùc</a:t>
            </a:r>
            <a:r>
              <a:rPr lang="en-US" sz="2400" dirty="0" smtClean="0">
                <a:solidFill>
                  <a:schemeClr val="tx2">
                    <a:lumMod val="75000"/>
                  </a:schemeClr>
                </a:solidFill>
                <a:latin typeface="VNI-Times" pitchFamily="2" charset="0"/>
              </a:rPr>
              <a:t>:</a:t>
            </a:r>
            <a:endParaRPr lang="en-US" sz="2400" dirty="0">
              <a:solidFill>
                <a:schemeClr val="tx2">
                  <a:lumMod val="75000"/>
                </a:schemeClr>
              </a:solidFill>
              <a:latin typeface="VNI-Times" pitchFamily="2"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183768094"/>
              </p:ext>
            </p:extLst>
          </p:nvPr>
        </p:nvGraphicFramePr>
        <p:xfrm>
          <a:off x="3421063" y="5535613"/>
          <a:ext cx="2087562" cy="989731"/>
        </p:xfrm>
        <a:graphic>
          <a:graphicData uri="http://schemas.openxmlformats.org/presentationml/2006/ole">
            <mc:AlternateContent xmlns:mc="http://schemas.openxmlformats.org/markup-compatibility/2006">
              <mc:Choice xmlns:v="urn:schemas-microsoft-com:vml" Requires="v">
                <p:oleObj spid="_x0000_s1365" name="Equation" r:id="rId3" imgW="952200" imgH="444240" progId="Equation.DSMT4">
                  <p:embed/>
                </p:oleObj>
              </mc:Choice>
              <mc:Fallback>
                <p:oleObj name="Equation" r:id="rId3" imgW="952200" imgH="444240" progId="Equation.DSMT4">
                  <p:embed/>
                  <p:pic>
                    <p:nvPicPr>
                      <p:cNvPr id="0" name=""/>
                      <p:cNvPicPr/>
                      <p:nvPr/>
                    </p:nvPicPr>
                    <p:blipFill>
                      <a:blip r:embed="rId4"/>
                      <a:stretch>
                        <a:fillRect/>
                      </a:stretch>
                    </p:blipFill>
                    <p:spPr>
                      <a:xfrm>
                        <a:off x="3421063" y="5535613"/>
                        <a:ext cx="2087562" cy="989731"/>
                      </a:xfrm>
                      <a:prstGeom prst="rect">
                        <a:avLst/>
                      </a:prstGeom>
                      <a:ln w="6350">
                        <a:solidFill>
                          <a:srgbClr val="FF0000"/>
                        </a:solidFill>
                      </a:ln>
                    </p:spPr>
                  </p:pic>
                </p:oleObj>
              </mc:Fallback>
            </mc:AlternateContent>
          </a:graphicData>
        </a:graphic>
      </p:graphicFrame>
    </p:spTree>
    <p:extLst>
      <p:ext uri="{BB962C8B-B14F-4D97-AF65-F5344CB8AC3E}">
        <p14:creationId xmlns:p14="http://schemas.microsoft.com/office/powerpoint/2010/main" val="25633100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ircle(in)">
                                      <p:cBhvr>
                                        <p:cTn id="27" dur="2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P spid="4"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2564904"/>
            <a:ext cx="7408333" cy="3816424"/>
          </a:xfrm>
        </p:spPr>
        <p:txBody>
          <a:bodyPr/>
          <a:lstStyle/>
          <a:p>
            <a:pPr marL="0" indent="0" algn="ctr">
              <a:buNone/>
            </a:pPr>
            <a:r>
              <a:rPr lang="en-US" b="1" i="1" u="sng" dirty="0" smtClean="0">
                <a:solidFill>
                  <a:srgbClr val="FF0000"/>
                </a:solidFill>
                <a:latin typeface="VNI-Times" pitchFamily="2" charset="0"/>
              </a:rPr>
              <a:t>GIAÛI</a:t>
            </a:r>
            <a:r>
              <a:rPr lang="en-US" b="1" i="1" dirty="0" smtClean="0">
                <a:solidFill>
                  <a:srgbClr val="FF0000"/>
                </a:solidFill>
                <a:latin typeface="VNI-Times" pitchFamily="2" charset="0"/>
              </a:rPr>
              <a:t>:</a:t>
            </a:r>
          </a:p>
          <a:p>
            <a:pPr marL="0" indent="0">
              <a:buNone/>
            </a:pPr>
            <a:r>
              <a:rPr lang="en-US" dirty="0" err="1" smtClean="0">
                <a:solidFill>
                  <a:schemeClr val="tx1"/>
                </a:solidFill>
                <a:latin typeface="VNI-Times" pitchFamily="2" charset="0"/>
              </a:rPr>
              <a:t>Giaû</a:t>
            </a:r>
            <a:r>
              <a:rPr lang="en-US" dirty="0" smtClean="0">
                <a:solidFill>
                  <a:schemeClr val="tx1"/>
                </a:solidFill>
                <a:latin typeface="VNI-Times" pitchFamily="2" charset="0"/>
              </a:rPr>
              <a:t> </a:t>
            </a:r>
            <a:r>
              <a:rPr lang="en-US" dirty="0" err="1" smtClean="0">
                <a:solidFill>
                  <a:schemeClr val="tx1"/>
                </a:solidFill>
                <a:latin typeface="VNI-Times" pitchFamily="2" charset="0"/>
              </a:rPr>
              <a:t>söû</a:t>
            </a:r>
            <a:r>
              <a:rPr lang="en-US" dirty="0" smtClean="0">
                <a:solidFill>
                  <a:schemeClr val="tx1"/>
                </a:solidFill>
                <a:latin typeface="VNI-Times" pitchFamily="2" charset="0"/>
              </a:rPr>
              <a:t>: u</a:t>
            </a:r>
            <a:r>
              <a:rPr lang="en-US" baseline="-25000" dirty="0" smtClean="0">
                <a:solidFill>
                  <a:schemeClr val="tx1"/>
                </a:solidFill>
                <a:latin typeface="VNI-Times" pitchFamily="2" charset="0"/>
              </a:rPr>
              <a:t>n</a:t>
            </a:r>
            <a:r>
              <a:rPr lang="en-US" dirty="0" smtClean="0">
                <a:solidFill>
                  <a:schemeClr val="tx1"/>
                </a:solidFill>
                <a:latin typeface="VNI-Times" pitchFamily="2" charset="0"/>
              </a:rPr>
              <a:t> = - 1536</a:t>
            </a:r>
          </a:p>
          <a:p>
            <a:pPr marL="0" indent="0">
              <a:buNone/>
            </a:pPr>
            <a:endParaRPr lang="en-US" dirty="0" smtClean="0">
              <a:solidFill>
                <a:schemeClr val="tx1"/>
              </a:solidFill>
              <a:latin typeface="VNI-Times" pitchFamily="2" charset="0"/>
            </a:endParaRPr>
          </a:p>
          <a:p>
            <a:pPr marL="0" indent="0">
              <a:buNone/>
            </a:pPr>
            <a:r>
              <a:rPr lang="en-US" dirty="0" smtClean="0">
                <a:solidFill>
                  <a:schemeClr val="tx1"/>
                </a:solidFill>
                <a:latin typeface="VNI-Times" pitchFamily="2" charset="0"/>
              </a:rPr>
              <a:t>Ta </a:t>
            </a:r>
            <a:r>
              <a:rPr lang="en-US" dirty="0" err="1" smtClean="0">
                <a:solidFill>
                  <a:schemeClr val="tx1"/>
                </a:solidFill>
                <a:latin typeface="VNI-Times" pitchFamily="2" charset="0"/>
              </a:rPr>
              <a:t>coù</a:t>
            </a:r>
            <a:r>
              <a:rPr lang="en-US" dirty="0" smtClean="0">
                <a:solidFill>
                  <a:schemeClr val="tx1"/>
                </a:solidFill>
                <a:latin typeface="VNI-Times" pitchFamily="2" charset="0"/>
              </a:rPr>
              <a:t>: u</a:t>
            </a:r>
            <a:r>
              <a:rPr lang="en-US" baseline="-25000" dirty="0" smtClean="0">
                <a:solidFill>
                  <a:schemeClr val="tx1"/>
                </a:solidFill>
                <a:latin typeface="VNI-Times" pitchFamily="2" charset="0"/>
              </a:rPr>
              <a:t>n</a:t>
            </a:r>
            <a:r>
              <a:rPr lang="en-US" dirty="0" smtClean="0">
                <a:solidFill>
                  <a:schemeClr val="tx1"/>
                </a:solidFill>
                <a:latin typeface="VNI-Times" pitchFamily="2" charset="0"/>
              </a:rPr>
              <a:t> = u</a:t>
            </a:r>
            <a:r>
              <a:rPr lang="en-US" baseline="-25000" dirty="0" smtClean="0">
                <a:solidFill>
                  <a:schemeClr val="tx1"/>
                </a:solidFill>
                <a:latin typeface="VNI-Times" pitchFamily="2" charset="0"/>
              </a:rPr>
              <a:t>1</a:t>
            </a:r>
            <a:r>
              <a:rPr lang="en-US" dirty="0" smtClean="0">
                <a:solidFill>
                  <a:schemeClr val="tx1"/>
                </a:solidFill>
                <a:latin typeface="VNI-Times" pitchFamily="2" charset="0"/>
              </a:rPr>
              <a:t>.q</a:t>
            </a:r>
            <a:r>
              <a:rPr lang="en-US" baseline="30000" dirty="0" smtClean="0">
                <a:solidFill>
                  <a:schemeClr val="tx1"/>
                </a:solidFill>
                <a:latin typeface="VNI-Times" pitchFamily="2" charset="0"/>
              </a:rPr>
              <a:t>n-1</a:t>
            </a:r>
            <a:r>
              <a:rPr lang="en-US" dirty="0" smtClean="0">
                <a:solidFill>
                  <a:schemeClr val="tx1"/>
                </a:solidFill>
                <a:latin typeface="VNI-Times" pitchFamily="2" charset="0"/>
              </a:rPr>
              <a:t>  =&gt; - 1536 = - 3.2</a:t>
            </a:r>
            <a:r>
              <a:rPr lang="en-US" baseline="30000" dirty="0" smtClean="0">
                <a:solidFill>
                  <a:schemeClr val="tx1"/>
                </a:solidFill>
                <a:latin typeface="VNI-Times" pitchFamily="2" charset="0"/>
              </a:rPr>
              <a:t>n-1</a:t>
            </a:r>
            <a:r>
              <a:rPr lang="en-US" dirty="0">
                <a:solidFill>
                  <a:schemeClr val="tx1"/>
                </a:solidFill>
                <a:latin typeface="VNI-Times" pitchFamily="2" charset="0"/>
              </a:rPr>
              <a:t> </a:t>
            </a:r>
            <a:endParaRPr lang="en-US" dirty="0" smtClean="0">
              <a:solidFill>
                <a:schemeClr val="tx1"/>
              </a:solidFill>
              <a:latin typeface="VNI-Times" pitchFamily="2" charset="0"/>
            </a:endParaRPr>
          </a:p>
          <a:p>
            <a:pPr marL="0" indent="0">
              <a:buNone/>
            </a:pPr>
            <a:r>
              <a:rPr lang="en-US" dirty="0" smtClean="0">
                <a:solidFill>
                  <a:schemeClr val="tx1"/>
                </a:solidFill>
                <a:latin typeface="VNI-Times" pitchFamily="2" charset="0"/>
              </a:rPr>
              <a:t>                               =&gt; 2</a:t>
            </a:r>
            <a:r>
              <a:rPr lang="en-US" baseline="30000" dirty="0" smtClean="0">
                <a:solidFill>
                  <a:schemeClr val="tx1"/>
                </a:solidFill>
                <a:latin typeface="VNI-Times" pitchFamily="2" charset="0"/>
              </a:rPr>
              <a:t>n-1</a:t>
            </a:r>
            <a:r>
              <a:rPr lang="en-US" dirty="0" smtClean="0">
                <a:solidFill>
                  <a:schemeClr val="tx1"/>
                </a:solidFill>
                <a:latin typeface="VNI-Times" pitchFamily="2" charset="0"/>
              </a:rPr>
              <a:t> = (-1536): (-3) = 512 </a:t>
            </a:r>
          </a:p>
          <a:p>
            <a:pPr marL="0" indent="0">
              <a:buNone/>
            </a:pPr>
            <a:r>
              <a:rPr lang="en-US" dirty="0" smtClean="0">
                <a:solidFill>
                  <a:schemeClr val="tx1"/>
                </a:solidFill>
                <a:latin typeface="VNI-Times" pitchFamily="2" charset="0"/>
              </a:rPr>
              <a:t>                               =&gt; n - 1 = </a:t>
            </a:r>
            <a:r>
              <a:rPr lang="en-US" dirty="0">
                <a:solidFill>
                  <a:schemeClr val="tx1"/>
                </a:solidFill>
                <a:latin typeface="VNI-Times" pitchFamily="2" charset="0"/>
              </a:rPr>
              <a:t>9</a:t>
            </a:r>
            <a:r>
              <a:rPr lang="en-US" dirty="0" smtClean="0">
                <a:solidFill>
                  <a:schemeClr val="tx1"/>
                </a:solidFill>
                <a:latin typeface="VNI-Times" pitchFamily="2" charset="0"/>
              </a:rPr>
              <a:t> </a:t>
            </a:r>
          </a:p>
          <a:p>
            <a:pPr marL="0" indent="0">
              <a:buNone/>
            </a:pPr>
            <a:r>
              <a:rPr lang="en-US" dirty="0" smtClean="0">
                <a:solidFill>
                  <a:schemeClr val="tx1"/>
                </a:solidFill>
                <a:latin typeface="VNI-Times" pitchFamily="2" charset="0"/>
              </a:rPr>
              <a:t>                               =&gt; n = 10</a:t>
            </a:r>
          </a:p>
          <a:p>
            <a:pPr marL="0" indent="0">
              <a:buNone/>
            </a:pPr>
            <a:r>
              <a:rPr lang="en-US" dirty="0" err="1" smtClean="0">
                <a:solidFill>
                  <a:schemeClr val="tx1"/>
                </a:solidFill>
                <a:latin typeface="VNI-Times" pitchFamily="2" charset="0"/>
              </a:rPr>
              <a:t>Vaäy</a:t>
            </a:r>
            <a:r>
              <a:rPr lang="en-US" dirty="0" smtClean="0">
                <a:solidFill>
                  <a:schemeClr val="tx1"/>
                </a:solidFill>
                <a:latin typeface="VNI-Times" pitchFamily="2" charset="0"/>
              </a:rPr>
              <a:t>: - 1536 </a:t>
            </a:r>
            <a:r>
              <a:rPr lang="en-US" dirty="0" err="1" smtClean="0">
                <a:solidFill>
                  <a:schemeClr val="tx1"/>
                </a:solidFill>
                <a:latin typeface="VNI-Times" pitchFamily="2" charset="0"/>
              </a:rPr>
              <a:t>laø</a:t>
            </a:r>
            <a:r>
              <a:rPr lang="en-US" dirty="0" smtClean="0">
                <a:solidFill>
                  <a:schemeClr val="tx1"/>
                </a:solidFill>
                <a:latin typeface="VNI-Times" pitchFamily="2" charset="0"/>
              </a:rPr>
              <a:t> </a:t>
            </a:r>
            <a:r>
              <a:rPr lang="en-US" dirty="0" err="1" smtClean="0">
                <a:solidFill>
                  <a:schemeClr val="tx1"/>
                </a:solidFill>
                <a:latin typeface="VNI-Times" pitchFamily="2" charset="0"/>
              </a:rPr>
              <a:t>soá</a:t>
            </a:r>
            <a:r>
              <a:rPr lang="en-US" dirty="0" smtClean="0">
                <a:solidFill>
                  <a:schemeClr val="tx1"/>
                </a:solidFill>
                <a:latin typeface="VNI-Times" pitchFamily="2" charset="0"/>
              </a:rPr>
              <a:t> </a:t>
            </a:r>
            <a:r>
              <a:rPr lang="en-US" dirty="0" err="1" smtClean="0">
                <a:solidFill>
                  <a:schemeClr val="tx1"/>
                </a:solidFill>
                <a:latin typeface="VNI-Times" pitchFamily="2" charset="0"/>
              </a:rPr>
              <a:t>haïng</a:t>
            </a:r>
            <a:r>
              <a:rPr lang="en-US" dirty="0" smtClean="0">
                <a:solidFill>
                  <a:schemeClr val="tx1"/>
                </a:solidFill>
                <a:latin typeface="VNI-Times" pitchFamily="2" charset="0"/>
              </a:rPr>
              <a:t> </a:t>
            </a:r>
            <a:r>
              <a:rPr lang="en-US" dirty="0" err="1" smtClean="0">
                <a:solidFill>
                  <a:schemeClr val="tx1"/>
                </a:solidFill>
                <a:latin typeface="VNI-Times" pitchFamily="2" charset="0"/>
              </a:rPr>
              <a:t>thöù</a:t>
            </a:r>
            <a:r>
              <a:rPr lang="en-US" dirty="0" smtClean="0">
                <a:solidFill>
                  <a:schemeClr val="tx1"/>
                </a:solidFill>
                <a:latin typeface="VNI-Times" pitchFamily="2" charset="0"/>
              </a:rPr>
              <a:t> 10 </a:t>
            </a:r>
            <a:r>
              <a:rPr lang="en-US" dirty="0" err="1" smtClean="0">
                <a:solidFill>
                  <a:schemeClr val="tx1"/>
                </a:solidFill>
                <a:latin typeface="VNI-Times" pitchFamily="2" charset="0"/>
              </a:rPr>
              <a:t>cuûa</a:t>
            </a:r>
            <a:r>
              <a:rPr lang="en-US" dirty="0" smtClean="0">
                <a:solidFill>
                  <a:schemeClr val="tx1"/>
                </a:solidFill>
                <a:latin typeface="VNI-Times" pitchFamily="2" charset="0"/>
              </a:rPr>
              <a:t> </a:t>
            </a:r>
            <a:r>
              <a:rPr lang="en-US" dirty="0" err="1" smtClean="0">
                <a:solidFill>
                  <a:schemeClr val="tx1"/>
                </a:solidFill>
                <a:latin typeface="VNI-Times" pitchFamily="2" charset="0"/>
              </a:rPr>
              <a:t>caáp</a:t>
            </a:r>
            <a:r>
              <a:rPr lang="en-US" dirty="0" smtClean="0">
                <a:solidFill>
                  <a:schemeClr val="tx1"/>
                </a:solidFill>
                <a:latin typeface="VNI-Times" pitchFamily="2" charset="0"/>
              </a:rPr>
              <a:t> </a:t>
            </a:r>
            <a:r>
              <a:rPr lang="en-US" dirty="0" err="1" smtClean="0">
                <a:solidFill>
                  <a:schemeClr val="tx1"/>
                </a:solidFill>
                <a:latin typeface="VNI-Times" pitchFamily="2" charset="0"/>
              </a:rPr>
              <a:t>soá</a:t>
            </a:r>
            <a:r>
              <a:rPr lang="en-US" dirty="0" smtClean="0">
                <a:solidFill>
                  <a:schemeClr val="tx1"/>
                </a:solidFill>
                <a:latin typeface="VNI-Times" pitchFamily="2" charset="0"/>
              </a:rPr>
              <a:t> </a:t>
            </a:r>
            <a:r>
              <a:rPr lang="en-US" dirty="0" err="1" smtClean="0">
                <a:solidFill>
                  <a:schemeClr val="tx1"/>
                </a:solidFill>
                <a:latin typeface="VNI-Times" pitchFamily="2" charset="0"/>
              </a:rPr>
              <a:t>nhaân</a:t>
            </a:r>
            <a:r>
              <a:rPr lang="en-US" dirty="0" smtClean="0">
                <a:solidFill>
                  <a:schemeClr val="tx1"/>
                </a:solidFill>
                <a:latin typeface="VNI-Times" pitchFamily="2" charset="0"/>
              </a:rPr>
              <a:t>.</a:t>
            </a:r>
            <a:endParaRPr lang="en-US" dirty="0">
              <a:solidFill>
                <a:schemeClr val="tx1"/>
              </a:solidFill>
              <a:latin typeface="VNI-Times" pitchFamily="2" charset="0"/>
            </a:endParaRPr>
          </a:p>
        </p:txBody>
      </p:sp>
      <p:sp>
        <p:nvSpPr>
          <p:cNvPr id="3" name="Title 2"/>
          <p:cNvSpPr>
            <a:spLocks noGrp="1"/>
          </p:cNvSpPr>
          <p:nvPr>
            <p:ph type="title"/>
          </p:nvPr>
        </p:nvSpPr>
        <p:spPr/>
        <p:txBody>
          <a:bodyPr>
            <a:normAutofit/>
          </a:bodyPr>
          <a:lstStyle/>
          <a:p>
            <a:r>
              <a:rPr lang="en-US" sz="2800" b="1" u="sng" dirty="0" smtClean="0">
                <a:solidFill>
                  <a:srgbClr val="FFFF00"/>
                </a:solidFill>
                <a:latin typeface="VNI-Times" pitchFamily="2" charset="0"/>
              </a:rPr>
              <a:t>BAØI 1</a:t>
            </a:r>
            <a:r>
              <a:rPr lang="en-US" sz="2800" dirty="0" smtClean="0">
                <a:solidFill>
                  <a:srgbClr val="FFFF00"/>
                </a:solidFill>
                <a:latin typeface="VNI-Times" pitchFamily="2" charset="0"/>
              </a:rPr>
              <a:t>: Cho </a:t>
            </a:r>
            <a:r>
              <a:rPr lang="en-US" sz="2800" dirty="0" err="1" smtClean="0">
                <a:solidFill>
                  <a:srgbClr val="FFFF00"/>
                </a:solidFill>
                <a:latin typeface="VNI-Times" pitchFamily="2" charset="0"/>
              </a:rPr>
              <a:t>caáp</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nhaân</a:t>
            </a:r>
            <a:r>
              <a:rPr lang="en-US" sz="2800" dirty="0" smtClean="0">
                <a:solidFill>
                  <a:srgbClr val="FFFF00"/>
                </a:solidFill>
                <a:latin typeface="VNI-Times" pitchFamily="2" charset="0"/>
              </a:rPr>
              <a:t> (u</a:t>
            </a:r>
            <a:r>
              <a:rPr lang="en-US" sz="2800" baseline="-25000" dirty="0" smtClean="0">
                <a:solidFill>
                  <a:srgbClr val="FFFF00"/>
                </a:solidFill>
                <a:latin typeface="VNI-Times" pitchFamily="2" charset="0"/>
              </a:rPr>
              <a:t>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coù</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ñaàu</a:t>
            </a:r>
            <a:r>
              <a:rPr lang="en-US" sz="2800" dirty="0" smtClean="0">
                <a:solidFill>
                  <a:srgbClr val="FFFF00"/>
                </a:solidFill>
                <a:latin typeface="VNI-Times" pitchFamily="2" charset="0"/>
              </a:rPr>
              <a:t> u</a:t>
            </a:r>
            <a:r>
              <a:rPr lang="en-US" sz="2800" baseline="-25000" dirty="0" smtClean="0">
                <a:solidFill>
                  <a:srgbClr val="FFFF00"/>
                </a:solidFill>
                <a:latin typeface="VNI-Times" pitchFamily="2" charset="0"/>
              </a:rPr>
              <a:t>1</a:t>
            </a:r>
            <a:r>
              <a:rPr lang="en-US" sz="2800" dirty="0" smtClean="0">
                <a:solidFill>
                  <a:srgbClr val="FFFF00"/>
                </a:solidFill>
                <a:latin typeface="VNI-Times" pitchFamily="2" charset="0"/>
              </a:rPr>
              <a:t> = -3 </a:t>
            </a:r>
            <a:r>
              <a:rPr lang="en-US" sz="2800" dirty="0" err="1" smtClean="0">
                <a:solidFill>
                  <a:srgbClr val="FFFF00"/>
                </a:solidFill>
                <a:latin typeface="VNI-Times" pitchFamily="2" charset="0"/>
              </a:rPr>
              <a:t>vaø</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coâng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boäi</a:t>
            </a:r>
            <a:r>
              <a:rPr lang="en-US" sz="2800" dirty="0" smtClean="0">
                <a:solidFill>
                  <a:srgbClr val="FFFF00"/>
                </a:solidFill>
                <a:latin typeface="VNI-Times" pitchFamily="2" charset="0"/>
              </a:rPr>
              <a:t> q = 2. </a:t>
            </a:r>
            <a:r>
              <a:rPr lang="en-US" sz="2800" dirty="0" err="1" smtClean="0">
                <a:solidFill>
                  <a:srgbClr val="FFFF00"/>
                </a:solidFill>
                <a:latin typeface="VNI-Times" pitchFamily="2" charset="0"/>
              </a:rPr>
              <a:t>Hoûi</a:t>
            </a:r>
            <a:r>
              <a:rPr lang="en-US" sz="2800" dirty="0" smtClean="0">
                <a:solidFill>
                  <a:srgbClr val="FFFF00"/>
                </a:solidFill>
                <a:latin typeface="VNI-Times" pitchFamily="2" charset="0"/>
              </a:rPr>
              <a:t> – 1536  </a:t>
            </a:r>
            <a:r>
              <a:rPr lang="en-US" sz="2800" dirty="0" err="1" smtClean="0">
                <a:solidFill>
                  <a:srgbClr val="FFFF00"/>
                </a:solidFill>
                <a:latin typeface="VNI-Times" pitchFamily="2" charset="0"/>
              </a:rPr>
              <a:t>laø</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thöù</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maáy</a:t>
            </a:r>
            <a:r>
              <a:rPr lang="en-US" sz="2800" dirty="0" smtClean="0">
                <a:solidFill>
                  <a:srgbClr val="FFFF00"/>
                </a:solidFill>
                <a:latin typeface="VNI-Times" pitchFamily="2" charset="0"/>
              </a:rPr>
              <a:t> ?</a:t>
            </a:r>
            <a:endParaRPr lang="en-US" sz="2800" dirty="0">
              <a:solidFill>
                <a:srgbClr val="FFFF00"/>
              </a:solidFill>
              <a:latin typeface="VNI-Times" pitchFamily="2" charset="0"/>
            </a:endParaRPr>
          </a:p>
        </p:txBody>
      </p:sp>
    </p:spTree>
    <p:extLst>
      <p:ext uri="{BB962C8B-B14F-4D97-AF65-F5344CB8AC3E}">
        <p14:creationId xmlns:p14="http://schemas.microsoft.com/office/powerpoint/2010/main" val="3972396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ircle(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ircle(in)">
                                      <p:cBhvr>
                                        <p:cTn id="37" dur="2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204864"/>
            <a:ext cx="8640959" cy="4464496"/>
          </a:xfrm>
        </p:spPr>
        <p:txBody>
          <a:bodyPr>
            <a:normAutofit/>
          </a:bodyPr>
          <a:lstStyle/>
          <a:p>
            <a:pPr marL="0" indent="0" algn="ctr">
              <a:buNone/>
            </a:pPr>
            <a:r>
              <a:rPr lang="en-US" b="1" i="1" u="sng" dirty="0" smtClean="0">
                <a:solidFill>
                  <a:srgbClr val="FF0000"/>
                </a:solidFill>
                <a:latin typeface="VNI-Times" pitchFamily="2" charset="0"/>
              </a:rPr>
              <a:t>GIAÛI</a:t>
            </a:r>
            <a:r>
              <a:rPr lang="en-US" b="1" i="1" dirty="0" smtClean="0">
                <a:solidFill>
                  <a:srgbClr val="FF0000"/>
                </a:solidFill>
                <a:latin typeface="VNI-Times" pitchFamily="2" charset="0"/>
              </a:rPr>
              <a:t>:</a:t>
            </a:r>
          </a:p>
          <a:p>
            <a:pPr marL="0" indent="0">
              <a:buNone/>
            </a:pPr>
            <a:endParaRPr lang="en-US" dirty="0" smtClean="0">
              <a:latin typeface="VNI-Times" pitchFamily="2" charset="0"/>
            </a:endParaRPr>
          </a:p>
          <a:p>
            <a:pPr marL="0" indent="0">
              <a:buNone/>
            </a:pPr>
            <a:r>
              <a:rPr lang="en-US" dirty="0" err="1" smtClean="0">
                <a:solidFill>
                  <a:schemeClr val="tx1"/>
                </a:solidFill>
                <a:latin typeface="VNI-Times" pitchFamily="2" charset="0"/>
              </a:rPr>
              <a:t>Giaû</a:t>
            </a:r>
            <a:r>
              <a:rPr lang="en-US" dirty="0" smtClean="0">
                <a:solidFill>
                  <a:schemeClr val="tx1"/>
                </a:solidFill>
                <a:latin typeface="VNI-Times" pitchFamily="2" charset="0"/>
              </a:rPr>
              <a:t> </a:t>
            </a:r>
            <a:r>
              <a:rPr lang="en-US" dirty="0" err="1" smtClean="0">
                <a:solidFill>
                  <a:schemeClr val="tx1"/>
                </a:solidFill>
                <a:latin typeface="VNI-Times" pitchFamily="2" charset="0"/>
              </a:rPr>
              <a:t>thieát</a:t>
            </a:r>
            <a:r>
              <a:rPr lang="en-US" dirty="0" smtClean="0">
                <a:solidFill>
                  <a:schemeClr val="tx1"/>
                </a:solidFill>
                <a:latin typeface="VNI-Times" pitchFamily="2" charset="0"/>
              </a:rPr>
              <a:t> ta </a:t>
            </a:r>
            <a:r>
              <a:rPr lang="en-US" dirty="0" err="1" smtClean="0">
                <a:solidFill>
                  <a:schemeClr val="tx1"/>
                </a:solidFill>
                <a:latin typeface="VNI-Times" pitchFamily="2" charset="0"/>
              </a:rPr>
              <a:t>coù</a:t>
            </a:r>
            <a:r>
              <a:rPr lang="en-US" dirty="0" smtClean="0">
                <a:solidFill>
                  <a:schemeClr val="tx1"/>
                </a:solidFill>
                <a:latin typeface="VNI-Times" pitchFamily="2" charset="0"/>
              </a:rPr>
              <a:t>:</a:t>
            </a:r>
          </a:p>
          <a:p>
            <a:pPr marL="0" indent="0">
              <a:buNone/>
            </a:pPr>
            <a:endParaRPr lang="en-US" dirty="0">
              <a:solidFill>
                <a:schemeClr val="tx1"/>
              </a:solidFill>
              <a:latin typeface="VNI-Times" pitchFamily="2" charset="0"/>
            </a:endParaRPr>
          </a:p>
          <a:p>
            <a:pPr marL="0" indent="0">
              <a:buNone/>
            </a:pPr>
            <a:r>
              <a:rPr lang="en-US" dirty="0" err="1" smtClean="0">
                <a:solidFill>
                  <a:schemeClr val="tx1"/>
                </a:solidFill>
                <a:latin typeface="VNI-Times" pitchFamily="2" charset="0"/>
              </a:rPr>
              <a:t>Laáy</a:t>
            </a:r>
            <a:r>
              <a:rPr lang="en-US" dirty="0" smtClean="0">
                <a:solidFill>
                  <a:schemeClr val="tx1"/>
                </a:solidFill>
                <a:latin typeface="VNI-Times" pitchFamily="2" charset="0"/>
              </a:rPr>
              <a:t> (1): (2) =&gt; q + 1 = - 1 =&gt; q = - 2 </a:t>
            </a:r>
          </a:p>
          <a:p>
            <a:pPr marL="0" indent="0">
              <a:buNone/>
            </a:pPr>
            <a:r>
              <a:rPr lang="en-US" dirty="0">
                <a:solidFill>
                  <a:schemeClr val="tx1"/>
                </a:solidFill>
                <a:latin typeface="VNI-Times" pitchFamily="2" charset="0"/>
              </a:rPr>
              <a:t> </a:t>
            </a:r>
            <a:r>
              <a:rPr lang="en-US" dirty="0" smtClean="0">
                <a:solidFill>
                  <a:schemeClr val="tx1"/>
                </a:solidFill>
                <a:latin typeface="VNI-Times" pitchFamily="2" charset="0"/>
              </a:rPr>
              <a:t>                                           </a:t>
            </a:r>
          </a:p>
          <a:p>
            <a:pPr marL="0" indent="0">
              <a:buNone/>
            </a:pPr>
            <a:r>
              <a:rPr lang="en-US" dirty="0">
                <a:solidFill>
                  <a:schemeClr val="tx1"/>
                </a:solidFill>
                <a:latin typeface="VNI-Times" pitchFamily="2" charset="0"/>
              </a:rPr>
              <a:t> </a:t>
            </a:r>
            <a:r>
              <a:rPr lang="en-US" dirty="0" smtClean="0">
                <a:solidFill>
                  <a:schemeClr val="tx1"/>
                </a:solidFill>
                <a:latin typeface="VNI-Times" pitchFamily="2" charset="0"/>
              </a:rPr>
              <a:t>                                           =&gt; </a:t>
            </a:r>
          </a:p>
          <a:p>
            <a:pPr marL="0" indent="0">
              <a:buNone/>
            </a:pPr>
            <a:endParaRPr lang="en-US" dirty="0">
              <a:solidFill>
                <a:schemeClr val="tx1"/>
              </a:solidFill>
              <a:latin typeface="VNI-Times" pitchFamily="2" charset="0"/>
            </a:endParaRPr>
          </a:p>
          <a:p>
            <a:pPr marL="0" indent="0">
              <a:buNone/>
            </a:pPr>
            <a:r>
              <a:rPr lang="en-US" dirty="0" smtClean="0">
                <a:latin typeface="VNI-Times" pitchFamily="2" charset="0"/>
              </a:rPr>
              <a:t>=&gt;</a:t>
            </a:r>
          </a:p>
        </p:txBody>
      </p:sp>
      <p:sp>
        <p:nvSpPr>
          <p:cNvPr id="3" name="Title 2"/>
          <p:cNvSpPr>
            <a:spLocks noGrp="1"/>
          </p:cNvSpPr>
          <p:nvPr>
            <p:ph type="title"/>
          </p:nvPr>
        </p:nvSpPr>
        <p:spPr>
          <a:xfrm>
            <a:off x="323528" y="338328"/>
            <a:ext cx="8496944" cy="1252728"/>
          </a:xfrm>
        </p:spPr>
        <p:txBody>
          <a:bodyPr>
            <a:normAutofit/>
          </a:bodyPr>
          <a:lstStyle/>
          <a:p>
            <a:r>
              <a:rPr lang="en-US" sz="2800" b="1" u="sng" dirty="0" smtClean="0">
                <a:solidFill>
                  <a:srgbClr val="FFFF00"/>
                </a:solidFill>
                <a:latin typeface="VNI-Times" pitchFamily="2" charset="0"/>
              </a:rPr>
              <a:t>BAØI 2</a:t>
            </a:r>
            <a:r>
              <a:rPr lang="en-US" sz="2800" dirty="0" smtClean="0">
                <a:solidFill>
                  <a:srgbClr val="FFFF00"/>
                </a:solidFill>
                <a:latin typeface="VNI-Times" pitchFamily="2" charset="0"/>
              </a:rPr>
              <a:t>: Cho </a:t>
            </a:r>
            <a:r>
              <a:rPr lang="en-US" sz="2800" dirty="0" err="1" smtClean="0">
                <a:solidFill>
                  <a:srgbClr val="FFFF00"/>
                </a:solidFill>
                <a:latin typeface="VNI-Times" pitchFamily="2" charset="0"/>
              </a:rPr>
              <a:t>caáp</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nhaân</a:t>
            </a:r>
            <a:r>
              <a:rPr lang="en-US" sz="2800" dirty="0" smtClean="0">
                <a:solidFill>
                  <a:srgbClr val="FFFF00"/>
                </a:solidFill>
                <a:latin typeface="VNI-Times" pitchFamily="2" charset="0"/>
              </a:rPr>
              <a:t> (u</a:t>
            </a:r>
            <a:r>
              <a:rPr lang="en-US" sz="2800" baseline="-25000" dirty="0" smtClean="0">
                <a:solidFill>
                  <a:srgbClr val="FFFF00"/>
                </a:solidFill>
                <a:latin typeface="VNI-Times" pitchFamily="2" charset="0"/>
              </a:rPr>
              <a:t>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coù</a:t>
            </a:r>
            <a:r>
              <a:rPr lang="en-US" sz="2800" dirty="0" smtClean="0">
                <a:solidFill>
                  <a:srgbClr val="FFFF00"/>
                </a:solidFill>
                <a:latin typeface="VNI-Times" pitchFamily="2" charset="0"/>
              </a:rPr>
              <a:t> u</a:t>
            </a:r>
            <a:r>
              <a:rPr lang="en-US" sz="2800" baseline="-25000" dirty="0">
                <a:solidFill>
                  <a:srgbClr val="FFFF00"/>
                </a:solidFill>
                <a:latin typeface="VNI-Times" pitchFamily="2" charset="0"/>
              </a:rPr>
              <a:t>4</a:t>
            </a:r>
            <a:r>
              <a:rPr lang="en-US" sz="2800" dirty="0" smtClean="0">
                <a:solidFill>
                  <a:srgbClr val="FFFF00"/>
                </a:solidFill>
                <a:latin typeface="VNI-Times" pitchFamily="2" charset="0"/>
              </a:rPr>
              <a:t> – u</a:t>
            </a:r>
            <a:r>
              <a:rPr lang="en-US" sz="2800" baseline="-25000" dirty="0">
                <a:solidFill>
                  <a:srgbClr val="FFFF00"/>
                </a:solidFill>
                <a:latin typeface="VNI-Times" pitchFamily="2" charset="0"/>
              </a:rPr>
              <a:t>2</a:t>
            </a:r>
            <a:r>
              <a:rPr lang="en-US" sz="2800" dirty="0" smtClean="0">
                <a:solidFill>
                  <a:srgbClr val="FFFF00"/>
                </a:solidFill>
                <a:latin typeface="VNI-Times" pitchFamily="2" charset="0"/>
              </a:rPr>
              <a:t> = -18 </a:t>
            </a:r>
            <a:r>
              <a:rPr lang="en-US" sz="2800" dirty="0" err="1" smtClean="0">
                <a:solidFill>
                  <a:srgbClr val="FFFF00"/>
                </a:solidFill>
                <a:latin typeface="VNI-Times" pitchFamily="2" charset="0"/>
              </a:rPr>
              <a:t>vaø</a:t>
            </a:r>
            <a:r>
              <a:rPr lang="en-US" sz="2800" dirty="0" smtClean="0">
                <a:solidFill>
                  <a:srgbClr val="FFFF00"/>
                </a:solidFill>
                <a:latin typeface="VNI-Times" pitchFamily="2" charset="0"/>
              </a:rPr>
              <a:t> u</a:t>
            </a:r>
            <a:r>
              <a:rPr lang="en-US" sz="2800" baseline="-25000" dirty="0">
                <a:solidFill>
                  <a:srgbClr val="FFFF00"/>
                </a:solidFill>
                <a:latin typeface="VNI-Times" pitchFamily="2" charset="0"/>
              </a:rPr>
              <a:t>3</a:t>
            </a:r>
            <a:r>
              <a:rPr lang="en-US" sz="2800" dirty="0" smtClean="0">
                <a:solidFill>
                  <a:srgbClr val="FFFF00"/>
                </a:solidFill>
                <a:latin typeface="VNI-Times" pitchFamily="2" charset="0"/>
              </a:rPr>
              <a:t> </a:t>
            </a:r>
            <a:r>
              <a:rPr lang="en-US" sz="2800" dirty="0">
                <a:solidFill>
                  <a:srgbClr val="FFFF00"/>
                </a:solidFill>
                <a:latin typeface="VNI-Times" pitchFamily="2" charset="0"/>
              </a:rPr>
              <a:t>-</a:t>
            </a:r>
            <a:r>
              <a:rPr lang="en-US" sz="2800" dirty="0" smtClean="0">
                <a:solidFill>
                  <a:srgbClr val="FFFF00"/>
                </a:solidFill>
                <a:latin typeface="VNI-Times" pitchFamily="2" charset="0"/>
              </a:rPr>
              <a:t> u</a:t>
            </a:r>
            <a:r>
              <a:rPr lang="en-US" sz="2800" baseline="-25000" dirty="0">
                <a:solidFill>
                  <a:srgbClr val="FFFF00"/>
                </a:solidFill>
                <a:latin typeface="VNI-Times" pitchFamily="2" charset="0"/>
              </a:rPr>
              <a:t>2</a:t>
            </a:r>
            <a:r>
              <a:rPr lang="en-US" sz="2800" dirty="0" smtClean="0">
                <a:solidFill>
                  <a:srgbClr val="FFFF00"/>
                </a:solidFill>
                <a:latin typeface="VNI-Times" pitchFamily="2" charset="0"/>
              </a:rPr>
              <a:t> = 18. </a:t>
            </a:r>
            <a:r>
              <a:rPr lang="en-US" sz="2800" dirty="0" err="1" smtClean="0">
                <a:solidFill>
                  <a:srgbClr val="FFFF00"/>
                </a:solidFill>
                <a:latin typeface="VNI-Times" pitchFamily="2" charset="0"/>
              </a:rPr>
              <a:t>Tính</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toång</a:t>
            </a:r>
            <a:r>
              <a:rPr lang="en-US" sz="2800" dirty="0">
                <a:solidFill>
                  <a:srgbClr val="FFFF00"/>
                </a:solidFill>
                <a:latin typeface="VNI-Times" pitchFamily="2" charset="0"/>
              </a:rPr>
              <a:t> </a:t>
            </a:r>
            <a:r>
              <a:rPr lang="en-US" sz="2800" dirty="0" smtClean="0">
                <a:solidFill>
                  <a:srgbClr val="FFFF00"/>
                </a:solidFill>
                <a:latin typeface="VNI-Times" pitchFamily="2" charset="0"/>
              </a:rPr>
              <a:t>7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ñaàu</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tieân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cuûa</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caáp</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nhaân</a:t>
            </a:r>
            <a:r>
              <a:rPr lang="en-US" sz="2800" dirty="0" smtClean="0">
                <a:solidFill>
                  <a:srgbClr val="FFFF00"/>
                </a:solidFill>
                <a:latin typeface="VNI-Times" pitchFamily="2" charset="0"/>
              </a:rPr>
              <a:t> (u</a:t>
            </a:r>
            <a:r>
              <a:rPr lang="en-US" sz="2800" baseline="-25000" dirty="0" smtClean="0">
                <a:solidFill>
                  <a:srgbClr val="FFFF00"/>
                </a:solidFill>
                <a:latin typeface="VNI-Times" pitchFamily="2" charset="0"/>
              </a:rPr>
              <a:t>n</a:t>
            </a:r>
            <a:r>
              <a:rPr lang="en-US" sz="2800" dirty="0" smtClean="0">
                <a:solidFill>
                  <a:srgbClr val="FFFF00"/>
                </a:solidFill>
                <a:latin typeface="VNI-Times" pitchFamily="2" charset="0"/>
              </a:rPr>
              <a:t>).</a:t>
            </a:r>
            <a:endParaRPr lang="en-US" sz="2800" dirty="0">
              <a:solidFill>
                <a:srgbClr val="FFFF00"/>
              </a:solidFill>
              <a:latin typeface="VNI-Times" pitchFamily="2"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765031286"/>
              </p:ext>
            </p:extLst>
          </p:nvPr>
        </p:nvGraphicFramePr>
        <p:xfrm>
          <a:off x="2339752" y="2924944"/>
          <a:ext cx="6480720" cy="936625"/>
        </p:xfrm>
        <a:graphic>
          <a:graphicData uri="http://schemas.openxmlformats.org/presentationml/2006/ole">
            <mc:AlternateContent xmlns:mc="http://schemas.openxmlformats.org/markup-compatibility/2006">
              <mc:Choice xmlns:v="urn:schemas-microsoft-com:vml" Requires="v">
                <p:oleObj spid="_x0000_s4575" name="Equation" r:id="rId3" imgW="3708360" imgH="507960" progId="Equation.DSMT4">
                  <p:embed/>
                </p:oleObj>
              </mc:Choice>
              <mc:Fallback>
                <p:oleObj name="Equation" r:id="rId3" imgW="3708360" imgH="507960" progId="Equation.DSMT4">
                  <p:embed/>
                  <p:pic>
                    <p:nvPicPr>
                      <p:cNvPr id="0" name=""/>
                      <p:cNvPicPr/>
                      <p:nvPr/>
                    </p:nvPicPr>
                    <p:blipFill>
                      <a:blip r:embed="rId4"/>
                      <a:stretch>
                        <a:fillRect/>
                      </a:stretch>
                    </p:blipFill>
                    <p:spPr>
                      <a:xfrm>
                        <a:off x="2339752" y="2924944"/>
                        <a:ext cx="6480720" cy="9366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000245817"/>
              </p:ext>
            </p:extLst>
          </p:nvPr>
        </p:nvGraphicFramePr>
        <p:xfrm>
          <a:off x="788720" y="5432161"/>
          <a:ext cx="4104456" cy="1008112"/>
        </p:xfrm>
        <a:graphic>
          <a:graphicData uri="http://schemas.openxmlformats.org/presentationml/2006/ole">
            <mc:AlternateContent xmlns:mc="http://schemas.openxmlformats.org/markup-compatibility/2006">
              <mc:Choice xmlns:v="urn:schemas-microsoft-com:vml" Requires="v">
                <p:oleObj spid="_x0000_s4576" name="Equation" r:id="rId5" imgW="2222280" imgH="482400" progId="Equation.DSMT4">
                  <p:embed/>
                </p:oleObj>
              </mc:Choice>
              <mc:Fallback>
                <p:oleObj name="Equation" r:id="rId5" imgW="2222280" imgH="482400" progId="Equation.DSMT4">
                  <p:embed/>
                  <p:pic>
                    <p:nvPicPr>
                      <p:cNvPr id="0" name=""/>
                      <p:cNvPicPr/>
                      <p:nvPr/>
                    </p:nvPicPr>
                    <p:blipFill>
                      <a:blip r:embed="rId6"/>
                      <a:stretch>
                        <a:fillRect/>
                      </a:stretch>
                    </p:blipFill>
                    <p:spPr>
                      <a:xfrm>
                        <a:off x="788720" y="5432161"/>
                        <a:ext cx="4104456" cy="10081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59986448"/>
              </p:ext>
            </p:extLst>
          </p:nvPr>
        </p:nvGraphicFramePr>
        <p:xfrm>
          <a:off x="4048511" y="4702627"/>
          <a:ext cx="1728192" cy="809897"/>
        </p:xfrm>
        <a:graphic>
          <a:graphicData uri="http://schemas.openxmlformats.org/presentationml/2006/ole">
            <mc:AlternateContent xmlns:mc="http://schemas.openxmlformats.org/markup-compatibility/2006">
              <mc:Choice xmlns:v="urn:schemas-microsoft-com:vml" Requires="v">
                <p:oleObj spid="_x0000_s4577" name="Equation" r:id="rId7" imgW="1015920" imgH="419040" progId="Equation.DSMT4">
                  <p:embed/>
                </p:oleObj>
              </mc:Choice>
              <mc:Fallback>
                <p:oleObj name="Equation" r:id="rId7" imgW="1015920" imgH="419040" progId="Equation.DSMT4">
                  <p:embed/>
                  <p:pic>
                    <p:nvPicPr>
                      <p:cNvPr id="0" name=""/>
                      <p:cNvPicPr/>
                      <p:nvPr/>
                    </p:nvPicPr>
                    <p:blipFill>
                      <a:blip r:embed="rId8"/>
                      <a:stretch>
                        <a:fillRect/>
                      </a:stretch>
                    </p:blipFill>
                    <p:spPr>
                      <a:xfrm>
                        <a:off x="4048511" y="4702627"/>
                        <a:ext cx="1728192" cy="809897"/>
                      </a:xfrm>
                      <a:prstGeom prst="rect">
                        <a:avLst/>
                      </a:prstGeom>
                    </p:spPr>
                  </p:pic>
                </p:oleObj>
              </mc:Fallback>
            </mc:AlternateContent>
          </a:graphicData>
        </a:graphic>
      </p:graphicFrame>
    </p:spTree>
    <p:extLst>
      <p:ext uri="{BB962C8B-B14F-4D97-AF65-F5344CB8AC3E}">
        <p14:creationId xmlns:p14="http://schemas.microsoft.com/office/powerpoint/2010/main" val="523403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circle(in)">
                                      <p:cBhvr>
                                        <p:cTn id="32" dur="20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ircle(in)">
                                      <p:cBhvr>
                                        <p:cTn id="37" dur="20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circle(in)">
                                      <p:cBhvr>
                                        <p:cTn id="42" dur="20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circle(in)">
                                      <p:cBhvr>
                                        <p:cTn id="4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060848"/>
            <a:ext cx="8640959" cy="4608512"/>
          </a:xfrm>
        </p:spPr>
        <p:txBody>
          <a:bodyPr/>
          <a:lstStyle/>
          <a:p>
            <a:pPr marL="0" indent="0" algn="ctr">
              <a:buNone/>
            </a:pPr>
            <a:r>
              <a:rPr lang="en-US" b="1" i="1" u="sng" dirty="0" smtClean="0">
                <a:solidFill>
                  <a:srgbClr val="FF0000"/>
                </a:solidFill>
                <a:latin typeface="VNI-Times" pitchFamily="2" charset="0"/>
              </a:rPr>
              <a:t>GIAÛI</a:t>
            </a:r>
            <a:r>
              <a:rPr lang="en-US" b="1" i="1" dirty="0" smtClean="0">
                <a:solidFill>
                  <a:srgbClr val="FF0000"/>
                </a:solidFill>
                <a:latin typeface="VNI-Times" pitchFamily="2" charset="0"/>
              </a:rPr>
              <a:t>:</a:t>
            </a:r>
          </a:p>
          <a:p>
            <a:pPr marL="0" indent="0">
              <a:buNone/>
            </a:pPr>
            <a:endParaRPr lang="en-US" dirty="0" smtClean="0">
              <a:latin typeface="VNI-Times" pitchFamily="2" charset="0"/>
            </a:endParaRPr>
          </a:p>
          <a:p>
            <a:pPr marL="0" indent="0">
              <a:buNone/>
            </a:pPr>
            <a:r>
              <a:rPr lang="en-US" dirty="0" err="1" smtClean="0">
                <a:solidFill>
                  <a:schemeClr val="tx1"/>
                </a:solidFill>
                <a:latin typeface="VNI-Times" pitchFamily="2" charset="0"/>
              </a:rPr>
              <a:t>Giaû</a:t>
            </a:r>
            <a:r>
              <a:rPr lang="en-US" dirty="0" smtClean="0">
                <a:solidFill>
                  <a:schemeClr val="tx1"/>
                </a:solidFill>
                <a:latin typeface="VNI-Times" pitchFamily="2" charset="0"/>
              </a:rPr>
              <a:t> </a:t>
            </a:r>
            <a:r>
              <a:rPr lang="en-US" dirty="0" err="1" smtClean="0">
                <a:solidFill>
                  <a:schemeClr val="tx1"/>
                </a:solidFill>
                <a:latin typeface="VNI-Times" pitchFamily="2" charset="0"/>
              </a:rPr>
              <a:t>thieát</a:t>
            </a:r>
            <a:r>
              <a:rPr lang="en-US" dirty="0" smtClean="0">
                <a:solidFill>
                  <a:schemeClr val="tx1"/>
                </a:solidFill>
                <a:latin typeface="VNI-Times" pitchFamily="2" charset="0"/>
              </a:rPr>
              <a:t> ta </a:t>
            </a:r>
            <a:r>
              <a:rPr lang="en-US" dirty="0" err="1" smtClean="0">
                <a:solidFill>
                  <a:schemeClr val="tx1"/>
                </a:solidFill>
                <a:latin typeface="VNI-Times" pitchFamily="2" charset="0"/>
              </a:rPr>
              <a:t>coù</a:t>
            </a:r>
            <a:r>
              <a:rPr lang="en-US" dirty="0" smtClean="0">
                <a:solidFill>
                  <a:schemeClr val="tx1"/>
                </a:solidFill>
                <a:latin typeface="VNI-Times" pitchFamily="2" charset="0"/>
              </a:rPr>
              <a:t>:</a:t>
            </a:r>
          </a:p>
          <a:p>
            <a:pPr marL="0" indent="0">
              <a:buNone/>
            </a:pPr>
            <a:endParaRPr lang="en-US" dirty="0">
              <a:solidFill>
                <a:schemeClr val="tx1"/>
              </a:solidFill>
              <a:latin typeface="VNI-Times" pitchFamily="2" charset="0"/>
            </a:endParaRPr>
          </a:p>
          <a:p>
            <a:pPr marL="0" indent="0">
              <a:buNone/>
            </a:pPr>
            <a:endParaRPr lang="en-US" dirty="0" smtClean="0">
              <a:solidFill>
                <a:schemeClr val="tx1"/>
              </a:solidFill>
              <a:latin typeface="VNI-Times" pitchFamily="2" charset="0"/>
            </a:endParaRPr>
          </a:p>
          <a:p>
            <a:pPr marL="0" indent="0">
              <a:buNone/>
            </a:pPr>
            <a:r>
              <a:rPr lang="en-US" dirty="0" err="1" smtClean="0">
                <a:solidFill>
                  <a:schemeClr val="tx1"/>
                </a:solidFill>
                <a:latin typeface="VNI-Times" pitchFamily="2" charset="0"/>
              </a:rPr>
              <a:t>Laáy</a:t>
            </a:r>
            <a:r>
              <a:rPr lang="en-US" dirty="0" smtClean="0">
                <a:solidFill>
                  <a:schemeClr val="tx1"/>
                </a:solidFill>
                <a:latin typeface="VNI-Times" pitchFamily="2" charset="0"/>
              </a:rPr>
              <a:t> (1): (2) =&gt;          </a:t>
            </a:r>
          </a:p>
          <a:p>
            <a:pPr marL="0" indent="0">
              <a:buNone/>
            </a:pPr>
            <a:endParaRPr lang="en-US" dirty="0">
              <a:solidFill>
                <a:schemeClr val="tx1"/>
              </a:solidFill>
              <a:latin typeface="VNI-Times" pitchFamily="2" charset="0"/>
            </a:endParaRPr>
          </a:p>
          <a:p>
            <a:pPr marL="0" indent="0">
              <a:buNone/>
            </a:pPr>
            <a:endParaRPr lang="en-US" dirty="0" smtClean="0">
              <a:solidFill>
                <a:schemeClr val="tx1"/>
              </a:solidFill>
              <a:latin typeface="VNI-Times" pitchFamily="2" charset="0"/>
            </a:endParaRPr>
          </a:p>
          <a:p>
            <a:pPr marL="0" indent="0">
              <a:buNone/>
            </a:pPr>
            <a:r>
              <a:rPr lang="en-US" dirty="0" err="1" smtClean="0">
                <a:solidFill>
                  <a:schemeClr val="tx1"/>
                </a:solidFill>
                <a:latin typeface="VNI-Times" pitchFamily="2" charset="0"/>
              </a:rPr>
              <a:t>Vaäy</a:t>
            </a:r>
            <a:r>
              <a:rPr lang="en-US" dirty="0" smtClean="0">
                <a:solidFill>
                  <a:schemeClr val="tx1"/>
                </a:solidFill>
                <a:latin typeface="VNI-Times" pitchFamily="2" charset="0"/>
              </a:rPr>
              <a:t> </a:t>
            </a:r>
            <a:r>
              <a:rPr lang="en-US" dirty="0" err="1" smtClean="0">
                <a:solidFill>
                  <a:schemeClr val="tx1"/>
                </a:solidFill>
                <a:latin typeface="VNI-Times" pitchFamily="2" charset="0"/>
              </a:rPr>
              <a:t>caáp</a:t>
            </a:r>
            <a:r>
              <a:rPr lang="en-US" dirty="0" smtClean="0">
                <a:solidFill>
                  <a:schemeClr val="tx1"/>
                </a:solidFill>
                <a:latin typeface="VNI-Times" pitchFamily="2" charset="0"/>
              </a:rPr>
              <a:t> </a:t>
            </a:r>
            <a:r>
              <a:rPr lang="en-US" dirty="0" err="1" smtClean="0">
                <a:solidFill>
                  <a:schemeClr val="tx1"/>
                </a:solidFill>
                <a:latin typeface="VNI-Times" pitchFamily="2" charset="0"/>
              </a:rPr>
              <a:t>soá</a:t>
            </a:r>
            <a:r>
              <a:rPr lang="en-US" dirty="0" smtClean="0">
                <a:solidFill>
                  <a:schemeClr val="tx1"/>
                </a:solidFill>
                <a:latin typeface="VNI-Times" pitchFamily="2" charset="0"/>
              </a:rPr>
              <a:t> </a:t>
            </a:r>
            <a:r>
              <a:rPr lang="en-US" dirty="0" err="1" smtClean="0">
                <a:solidFill>
                  <a:schemeClr val="tx1"/>
                </a:solidFill>
                <a:latin typeface="VNI-Times" pitchFamily="2" charset="0"/>
              </a:rPr>
              <a:t>nhaân</a:t>
            </a:r>
            <a:r>
              <a:rPr lang="en-US" dirty="0" smtClean="0">
                <a:solidFill>
                  <a:schemeClr val="tx1"/>
                </a:solidFill>
                <a:latin typeface="VNI-Times" pitchFamily="2" charset="0"/>
              </a:rPr>
              <a:t> </a:t>
            </a:r>
            <a:r>
              <a:rPr lang="en-US" dirty="0" err="1" smtClean="0">
                <a:solidFill>
                  <a:schemeClr val="tx1"/>
                </a:solidFill>
                <a:latin typeface="VNI-Times" pitchFamily="2" charset="0"/>
              </a:rPr>
              <a:t>caàn</a:t>
            </a:r>
            <a:r>
              <a:rPr lang="en-US" dirty="0" smtClean="0">
                <a:solidFill>
                  <a:schemeClr val="tx1"/>
                </a:solidFill>
                <a:latin typeface="VNI-Times" pitchFamily="2" charset="0"/>
              </a:rPr>
              <a:t> </a:t>
            </a:r>
            <a:r>
              <a:rPr lang="en-US" dirty="0" err="1" smtClean="0">
                <a:solidFill>
                  <a:schemeClr val="tx1"/>
                </a:solidFill>
                <a:latin typeface="VNI-Times" pitchFamily="2" charset="0"/>
              </a:rPr>
              <a:t>tìm</a:t>
            </a:r>
            <a:r>
              <a:rPr lang="en-US" dirty="0" smtClean="0">
                <a:solidFill>
                  <a:schemeClr val="tx1"/>
                </a:solidFill>
                <a:latin typeface="VNI-Times" pitchFamily="2" charset="0"/>
              </a:rPr>
              <a:t> </a:t>
            </a:r>
            <a:r>
              <a:rPr lang="en-US" dirty="0" err="1" smtClean="0">
                <a:solidFill>
                  <a:schemeClr val="tx1"/>
                </a:solidFill>
                <a:latin typeface="VNI-Times" pitchFamily="2" charset="0"/>
              </a:rPr>
              <a:t>laø</a:t>
            </a:r>
            <a:r>
              <a:rPr lang="en-US" dirty="0" smtClean="0">
                <a:solidFill>
                  <a:schemeClr val="tx1"/>
                </a:solidFill>
                <a:latin typeface="VNI-Times" pitchFamily="2" charset="0"/>
              </a:rPr>
              <a:t>:  </a:t>
            </a:r>
            <a:endParaRPr lang="en-US" dirty="0">
              <a:solidFill>
                <a:schemeClr val="tx1"/>
              </a:solidFill>
              <a:latin typeface="VNI-Times" pitchFamily="2" charset="0"/>
            </a:endParaRPr>
          </a:p>
        </p:txBody>
      </p:sp>
      <p:sp>
        <p:nvSpPr>
          <p:cNvPr id="3" name="Title 2"/>
          <p:cNvSpPr>
            <a:spLocks noGrp="1"/>
          </p:cNvSpPr>
          <p:nvPr>
            <p:ph type="title"/>
          </p:nvPr>
        </p:nvSpPr>
        <p:spPr/>
        <p:txBody>
          <a:bodyPr>
            <a:normAutofit/>
          </a:bodyPr>
          <a:lstStyle/>
          <a:p>
            <a:r>
              <a:rPr lang="en-US" sz="2800" b="1" u="sng" dirty="0" smtClean="0">
                <a:solidFill>
                  <a:srgbClr val="FFFF00"/>
                </a:solidFill>
                <a:latin typeface="VNI-Times" pitchFamily="2" charset="0"/>
              </a:rPr>
              <a:t>BAØI 3</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Tìm</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caùc</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cuûa</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moät</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caáp</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nhaân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goàm</a:t>
            </a:r>
            <a:r>
              <a:rPr lang="en-US" sz="2800" dirty="0" smtClean="0">
                <a:solidFill>
                  <a:srgbClr val="FFFF00"/>
                </a:solidFill>
                <a:latin typeface="VNI-Times" pitchFamily="2" charset="0"/>
              </a:rPr>
              <a:t> 5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bieát</a:t>
            </a:r>
            <a:r>
              <a:rPr lang="en-US" sz="2800" dirty="0" smtClean="0">
                <a:solidFill>
                  <a:srgbClr val="FFFF00"/>
                </a:solidFill>
                <a:latin typeface="VNI-Times" pitchFamily="2" charset="0"/>
              </a:rPr>
              <a:t> u</a:t>
            </a:r>
            <a:r>
              <a:rPr lang="en-US" sz="2800" baseline="-25000" dirty="0" smtClean="0">
                <a:solidFill>
                  <a:srgbClr val="FFFF00"/>
                </a:solidFill>
                <a:latin typeface="VNI-Times" pitchFamily="2" charset="0"/>
              </a:rPr>
              <a:t>4</a:t>
            </a:r>
            <a:r>
              <a:rPr lang="en-US" sz="2800" dirty="0" smtClean="0">
                <a:solidFill>
                  <a:srgbClr val="FFFF00"/>
                </a:solidFill>
                <a:latin typeface="VNI-Times" pitchFamily="2" charset="0"/>
              </a:rPr>
              <a:t> – u</a:t>
            </a:r>
            <a:r>
              <a:rPr lang="en-US" sz="2800" baseline="-25000" dirty="0" smtClean="0">
                <a:solidFill>
                  <a:srgbClr val="FFFF00"/>
                </a:solidFill>
                <a:latin typeface="VNI-Times" pitchFamily="2" charset="0"/>
              </a:rPr>
              <a:t>2</a:t>
            </a:r>
            <a:r>
              <a:rPr lang="en-US" sz="2800" dirty="0" smtClean="0">
                <a:solidFill>
                  <a:srgbClr val="FFFF00"/>
                </a:solidFill>
                <a:latin typeface="VNI-Times" pitchFamily="2" charset="0"/>
              </a:rPr>
              <a:t> = 25 </a:t>
            </a:r>
            <a:r>
              <a:rPr lang="en-US" sz="2800" dirty="0" err="1" smtClean="0">
                <a:solidFill>
                  <a:srgbClr val="FFFF00"/>
                </a:solidFill>
                <a:latin typeface="VNI-Times" pitchFamily="2" charset="0"/>
              </a:rPr>
              <a:t>vaø</a:t>
            </a:r>
            <a:r>
              <a:rPr lang="en-US" sz="2800" dirty="0" smtClean="0">
                <a:solidFill>
                  <a:srgbClr val="FFFF00"/>
                </a:solidFill>
                <a:latin typeface="VNI-Times" pitchFamily="2" charset="0"/>
              </a:rPr>
              <a:t> u</a:t>
            </a:r>
            <a:r>
              <a:rPr lang="en-US" sz="2800" baseline="-25000" dirty="0" smtClean="0">
                <a:solidFill>
                  <a:srgbClr val="FFFF00"/>
                </a:solidFill>
                <a:latin typeface="VNI-Times" pitchFamily="2" charset="0"/>
              </a:rPr>
              <a:t>3</a:t>
            </a:r>
            <a:r>
              <a:rPr lang="en-US" sz="2800" dirty="0" smtClean="0">
                <a:solidFill>
                  <a:srgbClr val="FFFF00"/>
                </a:solidFill>
                <a:latin typeface="VNI-Times" pitchFamily="2" charset="0"/>
              </a:rPr>
              <a:t> – u</a:t>
            </a:r>
            <a:r>
              <a:rPr lang="en-US" sz="2800" baseline="-25000" dirty="0" smtClean="0">
                <a:solidFill>
                  <a:srgbClr val="FFFF00"/>
                </a:solidFill>
                <a:latin typeface="VNI-Times" pitchFamily="2" charset="0"/>
              </a:rPr>
              <a:t>1</a:t>
            </a:r>
            <a:r>
              <a:rPr lang="en-US" sz="2800" dirty="0" smtClean="0">
                <a:solidFill>
                  <a:srgbClr val="FFFF00"/>
                </a:solidFill>
                <a:latin typeface="VNI-Times" pitchFamily="2" charset="0"/>
              </a:rPr>
              <a:t> = 50</a:t>
            </a:r>
            <a:endParaRPr lang="en-US" sz="2800" dirty="0">
              <a:solidFill>
                <a:srgbClr val="FFFF00"/>
              </a:solidFill>
              <a:latin typeface="VNI-Times" pitchFamily="2"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261009403"/>
              </p:ext>
            </p:extLst>
          </p:nvPr>
        </p:nvGraphicFramePr>
        <p:xfrm>
          <a:off x="2433638" y="2708275"/>
          <a:ext cx="6435725" cy="1008063"/>
        </p:xfrm>
        <a:graphic>
          <a:graphicData uri="http://schemas.openxmlformats.org/presentationml/2006/ole">
            <mc:AlternateContent xmlns:mc="http://schemas.openxmlformats.org/markup-compatibility/2006">
              <mc:Choice xmlns:v="urn:schemas-microsoft-com:vml" Requires="v">
                <p:oleObj spid="_x0000_s5240" name="Equation" r:id="rId3" imgW="3530520" imgH="507960" progId="Equation.DSMT4">
                  <p:embed/>
                </p:oleObj>
              </mc:Choice>
              <mc:Fallback>
                <p:oleObj name="Equation" r:id="rId3" imgW="3530520" imgH="507960" progId="Equation.DSMT4">
                  <p:embed/>
                  <p:pic>
                    <p:nvPicPr>
                      <p:cNvPr id="0" name=""/>
                      <p:cNvPicPr/>
                      <p:nvPr/>
                    </p:nvPicPr>
                    <p:blipFill>
                      <a:blip r:embed="rId4"/>
                      <a:stretch>
                        <a:fillRect/>
                      </a:stretch>
                    </p:blipFill>
                    <p:spPr>
                      <a:xfrm>
                        <a:off x="2433638" y="2708275"/>
                        <a:ext cx="6435725" cy="100806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270521609"/>
              </p:ext>
            </p:extLst>
          </p:nvPr>
        </p:nvGraphicFramePr>
        <p:xfrm>
          <a:off x="2267744" y="4077072"/>
          <a:ext cx="648072" cy="792088"/>
        </p:xfrm>
        <a:graphic>
          <a:graphicData uri="http://schemas.openxmlformats.org/presentationml/2006/ole">
            <mc:AlternateContent xmlns:mc="http://schemas.openxmlformats.org/markup-compatibility/2006">
              <mc:Choice xmlns:v="urn:schemas-microsoft-com:vml" Requires="v">
                <p:oleObj spid="_x0000_s5241" name="Equation" r:id="rId5" imgW="380880" imgH="393480" progId="Equation.DSMT4">
                  <p:embed/>
                </p:oleObj>
              </mc:Choice>
              <mc:Fallback>
                <p:oleObj name="Equation" r:id="rId5" imgW="380880" imgH="393480" progId="Equation.DSMT4">
                  <p:embed/>
                  <p:pic>
                    <p:nvPicPr>
                      <p:cNvPr id="0" name=""/>
                      <p:cNvPicPr/>
                      <p:nvPr/>
                    </p:nvPicPr>
                    <p:blipFill>
                      <a:blip r:embed="rId6"/>
                      <a:stretch>
                        <a:fillRect/>
                      </a:stretch>
                    </p:blipFill>
                    <p:spPr>
                      <a:xfrm>
                        <a:off x="2267744" y="4077072"/>
                        <a:ext cx="648072" cy="79208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30801714"/>
              </p:ext>
            </p:extLst>
          </p:nvPr>
        </p:nvGraphicFramePr>
        <p:xfrm>
          <a:off x="3349353" y="4103688"/>
          <a:ext cx="2149475" cy="842962"/>
        </p:xfrm>
        <a:graphic>
          <a:graphicData uri="http://schemas.openxmlformats.org/presentationml/2006/ole">
            <mc:AlternateContent xmlns:mc="http://schemas.openxmlformats.org/markup-compatibility/2006">
              <mc:Choice xmlns:v="urn:schemas-microsoft-com:vml" Requires="v">
                <p:oleObj spid="_x0000_s5242" name="Equation" r:id="rId7" imgW="1180800" imgH="419040" progId="Equation.DSMT4">
                  <p:embed/>
                </p:oleObj>
              </mc:Choice>
              <mc:Fallback>
                <p:oleObj name="Equation" r:id="rId7" imgW="1180800" imgH="419040" progId="Equation.DSMT4">
                  <p:embed/>
                  <p:pic>
                    <p:nvPicPr>
                      <p:cNvPr id="0" name=""/>
                      <p:cNvPicPr/>
                      <p:nvPr/>
                    </p:nvPicPr>
                    <p:blipFill>
                      <a:blip r:embed="rId8"/>
                      <a:stretch>
                        <a:fillRect/>
                      </a:stretch>
                    </p:blipFill>
                    <p:spPr>
                      <a:xfrm>
                        <a:off x="3349353" y="4103688"/>
                        <a:ext cx="2149475" cy="84296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30638406"/>
              </p:ext>
            </p:extLst>
          </p:nvPr>
        </p:nvGraphicFramePr>
        <p:xfrm>
          <a:off x="3923928" y="5517232"/>
          <a:ext cx="3888432" cy="720080"/>
        </p:xfrm>
        <a:graphic>
          <a:graphicData uri="http://schemas.openxmlformats.org/presentationml/2006/ole">
            <mc:AlternateContent xmlns:mc="http://schemas.openxmlformats.org/markup-compatibility/2006">
              <mc:Choice xmlns:v="urn:schemas-microsoft-com:vml" Requires="v">
                <p:oleObj spid="_x0000_s5243" name="Equation" r:id="rId9" imgW="1866600" imgH="393480" progId="Equation.DSMT4">
                  <p:embed/>
                </p:oleObj>
              </mc:Choice>
              <mc:Fallback>
                <p:oleObj name="Equation" r:id="rId9" imgW="1866600" imgH="393480" progId="Equation.DSMT4">
                  <p:embed/>
                  <p:pic>
                    <p:nvPicPr>
                      <p:cNvPr id="0" name=""/>
                      <p:cNvPicPr/>
                      <p:nvPr/>
                    </p:nvPicPr>
                    <p:blipFill>
                      <a:blip r:embed="rId10"/>
                      <a:stretch>
                        <a:fillRect/>
                      </a:stretch>
                    </p:blipFill>
                    <p:spPr>
                      <a:xfrm>
                        <a:off x="3923928" y="5517232"/>
                        <a:ext cx="3888432" cy="72008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77400124"/>
              </p:ext>
            </p:extLst>
          </p:nvPr>
        </p:nvGraphicFramePr>
        <p:xfrm>
          <a:off x="2987824" y="4365104"/>
          <a:ext cx="360040" cy="288032"/>
        </p:xfrm>
        <a:graphic>
          <a:graphicData uri="http://schemas.openxmlformats.org/presentationml/2006/ole">
            <mc:AlternateContent xmlns:mc="http://schemas.openxmlformats.org/markup-compatibility/2006">
              <mc:Choice xmlns:v="urn:schemas-microsoft-com:vml" Requires="v">
                <p:oleObj spid="_x0000_s5244" name="Equation" r:id="rId11" imgW="190440" imgH="152280" progId="Equation.DSMT4">
                  <p:embed/>
                </p:oleObj>
              </mc:Choice>
              <mc:Fallback>
                <p:oleObj name="Equation" r:id="rId11" imgW="190440" imgH="152280" progId="Equation.DSMT4">
                  <p:embed/>
                  <p:pic>
                    <p:nvPicPr>
                      <p:cNvPr id="0" name=""/>
                      <p:cNvPicPr/>
                      <p:nvPr/>
                    </p:nvPicPr>
                    <p:blipFill>
                      <a:blip r:embed="rId12"/>
                      <a:stretch>
                        <a:fillRect/>
                      </a:stretch>
                    </p:blipFill>
                    <p:spPr>
                      <a:xfrm>
                        <a:off x="2987824" y="4365104"/>
                        <a:ext cx="360040" cy="288032"/>
                      </a:xfrm>
                      <a:prstGeom prst="rect">
                        <a:avLst/>
                      </a:prstGeom>
                    </p:spPr>
                  </p:pic>
                </p:oleObj>
              </mc:Fallback>
            </mc:AlternateContent>
          </a:graphicData>
        </a:graphic>
      </p:graphicFrame>
    </p:spTree>
    <p:extLst>
      <p:ext uri="{BB962C8B-B14F-4D97-AF65-F5344CB8AC3E}">
        <p14:creationId xmlns:p14="http://schemas.microsoft.com/office/powerpoint/2010/main" val="347838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circle(in)">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ircle(in)">
                                      <p:cBhvr>
                                        <p:cTn id="27" dur="2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circle(in)">
                                      <p:cBhvr>
                                        <p:cTn id="37" dur="2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circle(in)">
                                      <p:cBhvr>
                                        <p:cTn id="42" dur="20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circle(in)">
                                      <p:cBhvr>
                                        <p:cTn id="4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988840"/>
            <a:ext cx="8784975" cy="4680520"/>
          </a:xfrm>
        </p:spPr>
        <p:txBody>
          <a:bodyPr>
            <a:normAutofit/>
          </a:bodyPr>
          <a:lstStyle/>
          <a:p>
            <a:pPr marL="0" indent="0" algn="ctr">
              <a:buNone/>
            </a:pPr>
            <a:r>
              <a:rPr lang="en-US" b="1" i="1" u="sng" dirty="0" smtClean="0">
                <a:solidFill>
                  <a:srgbClr val="FF0000"/>
                </a:solidFill>
                <a:latin typeface="VNI-Times" pitchFamily="2" charset="0"/>
              </a:rPr>
              <a:t>GIAÛI</a:t>
            </a:r>
            <a:r>
              <a:rPr lang="en-US" b="1" i="1" dirty="0" smtClean="0">
                <a:solidFill>
                  <a:srgbClr val="FF0000"/>
                </a:solidFill>
                <a:latin typeface="VNI-Times" pitchFamily="2" charset="0"/>
              </a:rPr>
              <a:t>:</a:t>
            </a:r>
          </a:p>
          <a:p>
            <a:pPr marL="0" indent="0">
              <a:buNone/>
            </a:pPr>
            <a:endParaRPr lang="en-US" dirty="0" smtClean="0">
              <a:latin typeface="VNI-Times" pitchFamily="2" charset="0"/>
            </a:endParaRPr>
          </a:p>
          <a:p>
            <a:pPr marL="0" indent="0">
              <a:buNone/>
            </a:pPr>
            <a:r>
              <a:rPr lang="en-US" dirty="0" err="1" smtClean="0">
                <a:solidFill>
                  <a:schemeClr val="tx1"/>
                </a:solidFill>
                <a:latin typeface="VNI-Times" pitchFamily="2" charset="0"/>
              </a:rPr>
              <a:t>Giaû</a:t>
            </a:r>
            <a:r>
              <a:rPr lang="en-US" dirty="0" smtClean="0">
                <a:solidFill>
                  <a:schemeClr val="tx1"/>
                </a:solidFill>
                <a:latin typeface="VNI-Times" pitchFamily="2" charset="0"/>
              </a:rPr>
              <a:t> </a:t>
            </a:r>
            <a:r>
              <a:rPr lang="en-US" dirty="0" err="1" smtClean="0">
                <a:solidFill>
                  <a:schemeClr val="tx1"/>
                </a:solidFill>
                <a:latin typeface="VNI-Times" pitchFamily="2" charset="0"/>
              </a:rPr>
              <a:t>thieát</a:t>
            </a:r>
            <a:r>
              <a:rPr lang="en-US" dirty="0" smtClean="0">
                <a:solidFill>
                  <a:schemeClr val="tx1"/>
                </a:solidFill>
                <a:latin typeface="VNI-Times" pitchFamily="2" charset="0"/>
              </a:rPr>
              <a:t> ta </a:t>
            </a:r>
            <a:r>
              <a:rPr lang="en-US" dirty="0" err="1" smtClean="0">
                <a:solidFill>
                  <a:schemeClr val="tx1"/>
                </a:solidFill>
                <a:latin typeface="VNI-Times" pitchFamily="2" charset="0"/>
              </a:rPr>
              <a:t>coù</a:t>
            </a:r>
            <a:r>
              <a:rPr lang="en-US" dirty="0" smtClean="0">
                <a:solidFill>
                  <a:schemeClr val="tx1"/>
                </a:solidFill>
                <a:latin typeface="VNI-Times" pitchFamily="2" charset="0"/>
              </a:rPr>
              <a:t>:</a:t>
            </a:r>
          </a:p>
          <a:p>
            <a:pPr marL="0" indent="0">
              <a:buNone/>
            </a:pPr>
            <a:endParaRPr lang="en-US" dirty="0" smtClean="0">
              <a:solidFill>
                <a:schemeClr val="tx1"/>
              </a:solidFill>
              <a:latin typeface="VNI-Times" pitchFamily="2" charset="0"/>
            </a:endParaRPr>
          </a:p>
          <a:p>
            <a:pPr marL="0" indent="0">
              <a:buNone/>
            </a:pPr>
            <a:r>
              <a:rPr lang="en-US" dirty="0" err="1" smtClean="0">
                <a:solidFill>
                  <a:schemeClr val="tx1"/>
                </a:solidFill>
                <a:latin typeface="VNI-Times" pitchFamily="2" charset="0"/>
              </a:rPr>
              <a:t>Töø</a:t>
            </a:r>
            <a:r>
              <a:rPr lang="en-US" dirty="0" smtClean="0">
                <a:solidFill>
                  <a:schemeClr val="tx1"/>
                </a:solidFill>
                <a:latin typeface="VNI-Times" pitchFamily="2" charset="0"/>
              </a:rPr>
              <a:t> (2) =&gt;</a:t>
            </a:r>
          </a:p>
          <a:p>
            <a:pPr marL="0" indent="0">
              <a:buNone/>
            </a:pPr>
            <a:endParaRPr lang="en-US" dirty="0" smtClean="0">
              <a:solidFill>
                <a:schemeClr val="tx1"/>
              </a:solidFill>
              <a:latin typeface="VNI-Times" pitchFamily="2" charset="0"/>
            </a:endParaRPr>
          </a:p>
          <a:p>
            <a:pPr marL="0" indent="0">
              <a:buNone/>
            </a:pPr>
            <a:r>
              <a:rPr lang="en-US" dirty="0" smtClean="0">
                <a:solidFill>
                  <a:schemeClr val="tx1"/>
                </a:solidFill>
                <a:latin typeface="VNI-Times" pitchFamily="2" charset="0"/>
              </a:rPr>
              <a:t>* </a:t>
            </a:r>
            <a:r>
              <a:rPr lang="en-US" dirty="0" err="1" smtClean="0">
                <a:solidFill>
                  <a:schemeClr val="tx1"/>
                </a:solidFill>
                <a:latin typeface="VNI-Times" pitchFamily="2" charset="0"/>
              </a:rPr>
              <a:t>Vôùi</a:t>
            </a:r>
            <a:r>
              <a:rPr lang="en-US" dirty="0" smtClean="0">
                <a:solidFill>
                  <a:schemeClr val="tx1"/>
                </a:solidFill>
                <a:latin typeface="VNI-Times" pitchFamily="2" charset="0"/>
              </a:rPr>
              <a:t> u</a:t>
            </a:r>
            <a:r>
              <a:rPr lang="en-US" baseline="-25000" dirty="0" smtClean="0">
                <a:solidFill>
                  <a:schemeClr val="tx1"/>
                </a:solidFill>
                <a:latin typeface="VNI-Times" pitchFamily="2" charset="0"/>
              </a:rPr>
              <a:t>1</a:t>
            </a:r>
            <a:r>
              <a:rPr lang="en-US" dirty="0" smtClean="0">
                <a:solidFill>
                  <a:schemeClr val="tx1"/>
                </a:solidFill>
                <a:latin typeface="VNI-Times" pitchFamily="2" charset="0"/>
              </a:rPr>
              <a:t> = 3 =&gt; q = 2</a:t>
            </a:r>
          </a:p>
          <a:p>
            <a:pPr marL="0" indent="0">
              <a:buNone/>
            </a:pPr>
            <a:r>
              <a:rPr lang="en-US" dirty="0" smtClean="0">
                <a:solidFill>
                  <a:schemeClr val="tx1"/>
                </a:solidFill>
                <a:latin typeface="VNI-Times" pitchFamily="2" charset="0"/>
              </a:rPr>
              <a:t> </a:t>
            </a:r>
            <a:r>
              <a:rPr lang="en-US" dirty="0" err="1" smtClean="0">
                <a:solidFill>
                  <a:schemeClr val="tx1"/>
                </a:solidFill>
                <a:latin typeface="VNI-Times" pitchFamily="2" charset="0"/>
              </a:rPr>
              <a:t>Caáp</a:t>
            </a:r>
            <a:r>
              <a:rPr lang="en-US" dirty="0" smtClean="0">
                <a:solidFill>
                  <a:schemeClr val="tx1"/>
                </a:solidFill>
                <a:latin typeface="VNI-Times" pitchFamily="2" charset="0"/>
              </a:rPr>
              <a:t> </a:t>
            </a:r>
            <a:r>
              <a:rPr lang="en-US" dirty="0" err="1" smtClean="0">
                <a:solidFill>
                  <a:schemeClr val="tx1"/>
                </a:solidFill>
                <a:latin typeface="VNI-Times" pitchFamily="2" charset="0"/>
              </a:rPr>
              <a:t>soá</a:t>
            </a:r>
            <a:r>
              <a:rPr lang="en-US" dirty="0" smtClean="0">
                <a:solidFill>
                  <a:schemeClr val="tx1"/>
                </a:solidFill>
                <a:latin typeface="VNI-Times" pitchFamily="2" charset="0"/>
              </a:rPr>
              <a:t> </a:t>
            </a:r>
            <a:r>
              <a:rPr lang="en-US" dirty="0" err="1" smtClean="0">
                <a:solidFill>
                  <a:schemeClr val="tx1"/>
                </a:solidFill>
                <a:latin typeface="VNI-Times" pitchFamily="2" charset="0"/>
              </a:rPr>
              <a:t>nhaân</a:t>
            </a:r>
            <a:r>
              <a:rPr lang="en-US" dirty="0" smtClean="0">
                <a:solidFill>
                  <a:schemeClr val="tx1"/>
                </a:solidFill>
                <a:latin typeface="VNI-Times" pitchFamily="2" charset="0"/>
              </a:rPr>
              <a:t> </a:t>
            </a:r>
            <a:r>
              <a:rPr lang="en-US" dirty="0" err="1" smtClean="0">
                <a:solidFill>
                  <a:schemeClr val="tx1"/>
                </a:solidFill>
                <a:latin typeface="VNI-Times" pitchFamily="2" charset="0"/>
              </a:rPr>
              <a:t>caàn</a:t>
            </a:r>
            <a:r>
              <a:rPr lang="en-US" dirty="0" smtClean="0">
                <a:solidFill>
                  <a:schemeClr val="tx1"/>
                </a:solidFill>
                <a:latin typeface="VNI-Times" pitchFamily="2" charset="0"/>
              </a:rPr>
              <a:t> </a:t>
            </a:r>
            <a:r>
              <a:rPr lang="en-US" dirty="0" err="1" smtClean="0">
                <a:solidFill>
                  <a:schemeClr val="tx1"/>
                </a:solidFill>
                <a:latin typeface="VNI-Times" pitchFamily="2" charset="0"/>
              </a:rPr>
              <a:t>tìm</a:t>
            </a:r>
            <a:r>
              <a:rPr lang="en-US" dirty="0" smtClean="0">
                <a:solidFill>
                  <a:schemeClr val="tx1"/>
                </a:solidFill>
                <a:latin typeface="VNI-Times" pitchFamily="2" charset="0"/>
              </a:rPr>
              <a:t> </a:t>
            </a:r>
            <a:r>
              <a:rPr lang="en-US" dirty="0" err="1" smtClean="0">
                <a:solidFill>
                  <a:schemeClr val="tx1"/>
                </a:solidFill>
                <a:latin typeface="VNI-Times" pitchFamily="2" charset="0"/>
              </a:rPr>
              <a:t>laø</a:t>
            </a:r>
            <a:r>
              <a:rPr lang="en-US" dirty="0" smtClean="0">
                <a:solidFill>
                  <a:schemeClr val="tx1"/>
                </a:solidFill>
                <a:latin typeface="VNI-Times" pitchFamily="2" charset="0"/>
              </a:rPr>
              <a:t>: 3, 6, 12, 24</a:t>
            </a:r>
          </a:p>
          <a:p>
            <a:pPr marL="0" indent="0">
              <a:buNone/>
            </a:pPr>
            <a:endParaRPr lang="en-US" dirty="0" smtClean="0">
              <a:solidFill>
                <a:schemeClr val="tx1"/>
              </a:solidFill>
              <a:latin typeface="VNI-Times" pitchFamily="2" charset="0"/>
            </a:endParaRPr>
          </a:p>
          <a:p>
            <a:pPr marL="0" indent="0">
              <a:buNone/>
            </a:pPr>
            <a:r>
              <a:rPr lang="en-US" dirty="0" smtClean="0">
                <a:solidFill>
                  <a:schemeClr val="tx1"/>
                </a:solidFill>
                <a:latin typeface="VNI-Times" pitchFamily="2" charset="0"/>
              </a:rPr>
              <a:t>* </a:t>
            </a:r>
            <a:r>
              <a:rPr lang="en-US" dirty="0" err="1" smtClean="0">
                <a:solidFill>
                  <a:schemeClr val="tx1"/>
                </a:solidFill>
                <a:latin typeface="VNI-Times" pitchFamily="2" charset="0"/>
              </a:rPr>
              <a:t>Vôùi</a:t>
            </a:r>
            <a:r>
              <a:rPr lang="en-US" dirty="0" smtClean="0">
                <a:solidFill>
                  <a:schemeClr val="tx1"/>
                </a:solidFill>
                <a:latin typeface="VNI-Times" pitchFamily="2" charset="0"/>
              </a:rPr>
              <a:t> u</a:t>
            </a:r>
            <a:r>
              <a:rPr lang="en-US" baseline="-25000" dirty="0" smtClean="0">
                <a:solidFill>
                  <a:schemeClr val="tx1"/>
                </a:solidFill>
                <a:latin typeface="VNI-Times" pitchFamily="2" charset="0"/>
              </a:rPr>
              <a:t>1</a:t>
            </a:r>
            <a:r>
              <a:rPr lang="en-US" dirty="0" smtClean="0">
                <a:solidFill>
                  <a:schemeClr val="tx1"/>
                </a:solidFill>
                <a:latin typeface="VNI-Times" pitchFamily="2" charset="0"/>
              </a:rPr>
              <a:t> = 24 =&gt;</a:t>
            </a:r>
            <a:endParaRPr lang="en-US" dirty="0">
              <a:solidFill>
                <a:schemeClr val="tx1"/>
              </a:solidFill>
              <a:latin typeface="VNI-Times" pitchFamily="2" charset="0"/>
            </a:endParaRPr>
          </a:p>
        </p:txBody>
      </p:sp>
      <p:sp>
        <p:nvSpPr>
          <p:cNvPr id="3" name="Title 2"/>
          <p:cNvSpPr>
            <a:spLocks noGrp="1"/>
          </p:cNvSpPr>
          <p:nvPr>
            <p:ph type="title"/>
          </p:nvPr>
        </p:nvSpPr>
        <p:spPr>
          <a:xfrm>
            <a:off x="323528" y="338328"/>
            <a:ext cx="8496944" cy="1434488"/>
          </a:xfrm>
        </p:spPr>
        <p:txBody>
          <a:bodyPr>
            <a:normAutofit fontScale="90000"/>
          </a:bodyPr>
          <a:lstStyle/>
          <a:p>
            <a:r>
              <a:rPr lang="en-US" sz="2800" b="1" u="sng" dirty="0" smtClean="0">
                <a:solidFill>
                  <a:srgbClr val="FFFF00"/>
                </a:solidFill>
                <a:latin typeface="VNI-Times" pitchFamily="2" charset="0"/>
              </a:rPr>
              <a:t>BAØI 4</a:t>
            </a:r>
            <a:r>
              <a:rPr lang="en-US" sz="2800" dirty="0" smtClean="0">
                <a:solidFill>
                  <a:srgbClr val="FFFF00"/>
                </a:solidFill>
                <a:latin typeface="VNI-Times" pitchFamily="2" charset="0"/>
              </a:rPr>
              <a:t>: Cho </a:t>
            </a:r>
            <a:r>
              <a:rPr lang="en-US" sz="2800" dirty="0" err="1" smtClean="0">
                <a:solidFill>
                  <a:srgbClr val="FFFF00"/>
                </a:solidFill>
                <a:latin typeface="VNI-Times" pitchFamily="2" charset="0"/>
              </a:rPr>
              <a:t>caáp</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nhaân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goàm</a:t>
            </a:r>
            <a:r>
              <a:rPr lang="en-US" sz="2800" dirty="0" smtClean="0">
                <a:solidFill>
                  <a:srgbClr val="FFFF00"/>
                </a:solidFill>
                <a:latin typeface="VNI-Times" pitchFamily="2" charset="0"/>
              </a:rPr>
              <a:t> 4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a:solidFill>
                  <a:srgbClr val="FFFF00"/>
                </a:solidFill>
                <a:latin typeface="VNI-Times" pitchFamily="2" charset="0"/>
              </a:rPr>
              <a:t>.</a:t>
            </a:r>
            <a:r>
              <a:rPr lang="en-US" sz="2800" dirty="0" smtClean="0">
                <a:solidFill>
                  <a:srgbClr val="FFFF00"/>
                </a:solidFill>
                <a:latin typeface="VNI-Times" pitchFamily="2" charset="0"/>
              </a:rPr>
              <a:t> </a:t>
            </a:r>
            <a:r>
              <a:rPr lang="en-US" sz="2800" dirty="0" err="1">
                <a:solidFill>
                  <a:srgbClr val="FFFF00"/>
                </a:solidFill>
                <a:latin typeface="VNI-Times" pitchFamily="2" charset="0"/>
              </a:rPr>
              <a:t>B</a:t>
            </a:r>
            <a:r>
              <a:rPr lang="en-US" sz="2800" dirty="0" err="1" smtClean="0">
                <a:solidFill>
                  <a:srgbClr val="FFFF00"/>
                </a:solidFill>
                <a:latin typeface="VNI-Times" pitchFamily="2" charset="0"/>
              </a:rPr>
              <a:t>ieát</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toång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ñaàu</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vaø</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cuoái</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laø</a:t>
            </a:r>
            <a:r>
              <a:rPr lang="en-US" sz="2800" dirty="0" smtClean="0">
                <a:solidFill>
                  <a:srgbClr val="FFFF00"/>
                </a:solidFill>
                <a:latin typeface="VNI-Times" pitchFamily="2" charset="0"/>
              </a:rPr>
              <a:t> 27, </a:t>
            </a:r>
            <a:r>
              <a:rPr lang="en-US" sz="2800" dirty="0" err="1" smtClean="0">
                <a:solidFill>
                  <a:srgbClr val="FFFF00"/>
                </a:solidFill>
                <a:latin typeface="VNI-Times" pitchFamily="2" charset="0"/>
              </a:rPr>
              <a:t>tích</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cuûa</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hai</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coøn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laïi</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laø</a:t>
            </a:r>
            <a:r>
              <a:rPr lang="en-US" sz="2800" dirty="0" smtClean="0">
                <a:solidFill>
                  <a:srgbClr val="FFFF00"/>
                </a:solidFill>
                <a:latin typeface="VNI-Times" pitchFamily="2" charset="0"/>
              </a:rPr>
              <a:t> 72. </a:t>
            </a:r>
            <a:r>
              <a:rPr lang="en-US" sz="2800" dirty="0" err="1" smtClean="0">
                <a:solidFill>
                  <a:srgbClr val="FFFF00"/>
                </a:solidFill>
                <a:latin typeface="VNI-Times" pitchFamily="2" charset="0"/>
              </a:rPr>
              <a:t>Tìm</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caùc</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haïng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cuûa</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caáp</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nhaân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ñoù</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bieát</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raèng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caáp</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nhaân</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coù</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coâng</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boäi</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laø</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soá</a:t>
            </a:r>
            <a:r>
              <a:rPr lang="en-US" sz="2800" dirty="0" smtClean="0">
                <a:solidFill>
                  <a:srgbClr val="FFFF00"/>
                </a:solidFill>
                <a:latin typeface="VNI-Times" pitchFamily="2" charset="0"/>
              </a:rPr>
              <a:t> </a:t>
            </a:r>
            <a:r>
              <a:rPr lang="en-US" sz="2800" dirty="0" err="1" smtClean="0">
                <a:solidFill>
                  <a:srgbClr val="FFFF00"/>
                </a:solidFill>
                <a:latin typeface="VNI-Times" pitchFamily="2" charset="0"/>
              </a:rPr>
              <a:t>nguyeân</a:t>
            </a:r>
            <a:r>
              <a:rPr lang="en-US" sz="2800" dirty="0" smtClean="0">
                <a:solidFill>
                  <a:srgbClr val="FFFF00"/>
                </a:solidFill>
                <a:latin typeface="VNI-Times" pitchFamily="2" charset="0"/>
              </a:rPr>
              <a:t>.</a:t>
            </a:r>
            <a:endParaRPr lang="en-US" sz="2800" dirty="0">
              <a:solidFill>
                <a:srgbClr val="FFFF00"/>
              </a:solidFill>
              <a:latin typeface="VNI-Times" pitchFamily="2"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459767036"/>
              </p:ext>
            </p:extLst>
          </p:nvPr>
        </p:nvGraphicFramePr>
        <p:xfrm>
          <a:off x="2267744" y="2708920"/>
          <a:ext cx="4104456" cy="936104"/>
        </p:xfrm>
        <a:graphic>
          <a:graphicData uri="http://schemas.openxmlformats.org/presentationml/2006/ole">
            <mc:AlternateContent xmlns:mc="http://schemas.openxmlformats.org/markup-compatibility/2006">
              <mc:Choice xmlns:v="urn:schemas-microsoft-com:vml" Requires="v">
                <p:oleObj spid="_x0000_s6249" name="Equation" r:id="rId3" imgW="2222280" imgH="507960" progId="Equation.DSMT4">
                  <p:embed/>
                </p:oleObj>
              </mc:Choice>
              <mc:Fallback>
                <p:oleObj name="Equation" r:id="rId3" imgW="2222280" imgH="507960" progId="Equation.DSMT4">
                  <p:embed/>
                  <p:pic>
                    <p:nvPicPr>
                      <p:cNvPr id="0" name=""/>
                      <p:cNvPicPr/>
                      <p:nvPr/>
                    </p:nvPicPr>
                    <p:blipFill>
                      <a:blip r:embed="rId4"/>
                      <a:stretch>
                        <a:fillRect/>
                      </a:stretch>
                    </p:blipFill>
                    <p:spPr>
                      <a:xfrm>
                        <a:off x="2267744" y="2708920"/>
                        <a:ext cx="4104456" cy="93610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67971641"/>
              </p:ext>
            </p:extLst>
          </p:nvPr>
        </p:nvGraphicFramePr>
        <p:xfrm>
          <a:off x="1547664" y="3573016"/>
          <a:ext cx="1224136" cy="864096"/>
        </p:xfrm>
        <a:graphic>
          <a:graphicData uri="http://schemas.openxmlformats.org/presentationml/2006/ole">
            <mc:AlternateContent xmlns:mc="http://schemas.openxmlformats.org/markup-compatibility/2006">
              <mc:Choice xmlns:v="urn:schemas-microsoft-com:vml" Requires="v">
                <p:oleObj spid="_x0000_s6250" name="Equation" r:id="rId5" imgW="622080" imgH="431640" progId="Equation.DSMT4">
                  <p:embed/>
                </p:oleObj>
              </mc:Choice>
              <mc:Fallback>
                <p:oleObj name="Equation" r:id="rId5" imgW="622080" imgH="431640" progId="Equation.DSMT4">
                  <p:embed/>
                  <p:pic>
                    <p:nvPicPr>
                      <p:cNvPr id="0" name=""/>
                      <p:cNvPicPr/>
                      <p:nvPr/>
                    </p:nvPicPr>
                    <p:blipFill>
                      <a:blip r:embed="rId6"/>
                      <a:stretch>
                        <a:fillRect/>
                      </a:stretch>
                    </p:blipFill>
                    <p:spPr>
                      <a:xfrm>
                        <a:off x="1547664" y="3573016"/>
                        <a:ext cx="1224136" cy="864096"/>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45870989"/>
              </p:ext>
            </p:extLst>
          </p:nvPr>
        </p:nvGraphicFramePr>
        <p:xfrm>
          <a:off x="4515258" y="3584076"/>
          <a:ext cx="3690937" cy="803275"/>
        </p:xfrm>
        <a:graphic>
          <a:graphicData uri="http://schemas.openxmlformats.org/presentationml/2006/ole">
            <mc:AlternateContent xmlns:mc="http://schemas.openxmlformats.org/markup-compatibility/2006">
              <mc:Choice xmlns:v="urn:schemas-microsoft-com:vml" Requires="v">
                <p:oleObj spid="_x0000_s6251" name="Equation" r:id="rId7" imgW="2082600" imgH="431640" progId="Equation.DSMT4">
                  <p:embed/>
                </p:oleObj>
              </mc:Choice>
              <mc:Fallback>
                <p:oleObj name="Equation" r:id="rId7" imgW="2082600" imgH="431640" progId="Equation.DSMT4">
                  <p:embed/>
                  <p:pic>
                    <p:nvPicPr>
                      <p:cNvPr id="0" name=""/>
                      <p:cNvPicPr/>
                      <p:nvPr/>
                    </p:nvPicPr>
                    <p:blipFill>
                      <a:blip r:embed="rId8"/>
                      <a:stretch>
                        <a:fillRect/>
                      </a:stretch>
                    </p:blipFill>
                    <p:spPr>
                      <a:xfrm>
                        <a:off x="4515258" y="3584076"/>
                        <a:ext cx="3690937" cy="80327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02649652"/>
              </p:ext>
            </p:extLst>
          </p:nvPr>
        </p:nvGraphicFramePr>
        <p:xfrm>
          <a:off x="2411760" y="5786846"/>
          <a:ext cx="792088" cy="738498"/>
        </p:xfrm>
        <a:graphic>
          <a:graphicData uri="http://schemas.openxmlformats.org/presentationml/2006/ole">
            <mc:AlternateContent xmlns:mc="http://schemas.openxmlformats.org/markup-compatibility/2006">
              <mc:Choice xmlns:v="urn:schemas-microsoft-com:vml" Requires="v">
                <p:oleObj spid="_x0000_s6252" name="Equation" r:id="rId9" imgW="380880" imgH="393480" progId="Equation.DSMT4">
                  <p:embed/>
                </p:oleObj>
              </mc:Choice>
              <mc:Fallback>
                <p:oleObj name="Equation" r:id="rId9" imgW="380880" imgH="393480" progId="Equation.DSMT4">
                  <p:embed/>
                  <p:pic>
                    <p:nvPicPr>
                      <p:cNvPr id="0" name=""/>
                      <p:cNvPicPr/>
                      <p:nvPr/>
                    </p:nvPicPr>
                    <p:blipFill>
                      <a:blip r:embed="rId10"/>
                      <a:stretch>
                        <a:fillRect/>
                      </a:stretch>
                    </p:blipFill>
                    <p:spPr>
                      <a:xfrm>
                        <a:off x="2411760" y="5786846"/>
                        <a:ext cx="792088" cy="738498"/>
                      </a:xfrm>
                      <a:prstGeom prst="rect">
                        <a:avLst/>
                      </a:prstGeom>
                    </p:spPr>
                  </p:pic>
                </p:oleObj>
              </mc:Fallback>
            </mc:AlternateContent>
          </a:graphicData>
        </a:graphic>
      </p:graphicFrame>
      <p:sp>
        <p:nvSpPr>
          <p:cNvPr id="8" name="TextBox 7"/>
          <p:cNvSpPr txBox="1"/>
          <p:nvPr/>
        </p:nvSpPr>
        <p:spPr>
          <a:xfrm>
            <a:off x="2771800" y="3717032"/>
            <a:ext cx="1872208" cy="461665"/>
          </a:xfrm>
          <a:prstGeom prst="rect">
            <a:avLst/>
          </a:prstGeom>
          <a:noFill/>
        </p:spPr>
        <p:txBody>
          <a:bodyPr wrap="square" rtlCol="0">
            <a:spAutoFit/>
          </a:bodyPr>
          <a:lstStyle/>
          <a:p>
            <a:r>
              <a:rPr lang="en-US" sz="2400" dirty="0" err="1">
                <a:latin typeface="VNI-Times" pitchFamily="2" charset="0"/>
              </a:rPr>
              <a:t>thay</a:t>
            </a:r>
            <a:r>
              <a:rPr lang="en-US" sz="2400" dirty="0">
                <a:latin typeface="VNI-Times" pitchFamily="2" charset="0"/>
              </a:rPr>
              <a:t> </a:t>
            </a:r>
            <a:r>
              <a:rPr lang="en-US" sz="2400" dirty="0" err="1">
                <a:latin typeface="VNI-Times" pitchFamily="2" charset="0"/>
              </a:rPr>
              <a:t>vaøo</a:t>
            </a:r>
            <a:r>
              <a:rPr lang="en-US" sz="2400" dirty="0">
                <a:latin typeface="VNI-Times" pitchFamily="2" charset="0"/>
              </a:rPr>
              <a:t> (1): </a:t>
            </a:r>
            <a:endParaRPr lang="en-US" sz="2400" dirty="0"/>
          </a:p>
        </p:txBody>
      </p:sp>
      <p:sp>
        <p:nvSpPr>
          <p:cNvPr id="9" name="TextBox 8"/>
          <p:cNvSpPr txBox="1"/>
          <p:nvPr/>
        </p:nvSpPr>
        <p:spPr>
          <a:xfrm>
            <a:off x="3203848" y="5897111"/>
            <a:ext cx="864096" cy="461665"/>
          </a:xfrm>
          <a:prstGeom prst="rect">
            <a:avLst/>
          </a:prstGeom>
          <a:noFill/>
        </p:spPr>
        <p:txBody>
          <a:bodyPr wrap="square" rtlCol="0">
            <a:spAutoFit/>
          </a:bodyPr>
          <a:lstStyle/>
          <a:p>
            <a:r>
              <a:rPr lang="en-US" sz="2400" dirty="0">
                <a:latin typeface="VNI-Times" pitchFamily="2" charset="0"/>
              </a:rPr>
              <a:t>(</a:t>
            </a:r>
            <a:r>
              <a:rPr lang="en-US" sz="2400" dirty="0" err="1">
                <a:latin typeface="VNI-Times" pitchFamily="2" charset="0"/>
              </a:rPr>
              <a:t>loaïi</a:t>
            </a:r>
            <a:r>
              <a:rPr lang="en-US" dirty="0">
                <a:latin typeface="VNI-Times" pitchFamily="2" charset="0"/>
              </a:rPr>
              <a:t>)</a:t>
            </a:r>
          </a:p>
        </p:txBody>
      </p:sp>
      <p:graphicFrame>
        <p:nvGraphicFramePr>
          <p:cNvPr id="11" name="Object 10"/>
          <p:cNvGraphicFramePr>
            <a:graphicFrameLocks noChangeAspect="1"/>
          </p:cNvGraphicFramePr>
          <p:nvPr>
            <p:extLst>
              <p:ext uri="{D42A27DB-BD31-4B8C-83A1-F6EECF244321}">
                <p14:modId xmlns:p14="http://schemas.microsoft.com/office/powerpoint/2010/main" val="2483285418"/>
              </p:ext>
            </p:extLst>
          </p:nvPr>
        </p:nvGraphicFramePr>
        <p:xfrm>
          <a:off x="5878285" y="4075612"/>
          <a:ext cx="1338253" cy="898376"/>
        </p:xfrm>
        <a:graphic>
          <a:graphicData uri="http://schemas.openxmlformats.org/presentationml/2006/ole">
            <mc:AlternateContent xmlns:mc="http://schemas.openxmlformats.org/markup-compatibility/2006">
              <mc:Choice xmlns:v="urn:schemas-microsoft-com:vml" Requires="v">
                <p:oleObj spid="_x0000_s6253" name="Equation" r:id="rId11" imgW="736560" imgH="482400" progId="Equation.DSMT4">
                  <p:embed/>
                </p:oleObj>
              </mc:Choice>
              <mc:Fallback>
                <p:oleObj name="Equation" r:id="rId11" imgW="736560" imgH="482400" progId="Equation.DSMT4">
                  <p:embed/>
                  <p:pic>
                    <p:nvPicPr>
                      <p:cNvPr id="0" name=""/>
                      <p:cNvPicPr/>
                      <p:nvPr/>
                    </p:nvPicPr>
                    <p:blipFill>
                      <a:blip r:embed="rId12"/>
                      <a:stretch>
                        <a:fillRect/>
                      </a:stretch>
                    </p:blipFill>
                    <p:spPr>
                      <a:xfrm>
                        <a:off x="5878285" y="4075612"/>
                        <a:ext cx="1338253" cy="898376"/>
                      </a:xfrm>
                      <a:prstGeom prst="rect">
                        <a:avLst/>
                      </a:prstGeom>
                    </p:spPr>
                  </p:pic>
                </p:oleObj>
              </mc:Fallback>
            </mc:AlternateContent>
          </a:graphicData>
        </a:graphic>
      </p:graphicFrame>
    </p:spTree>
    <p:extLst>
      <p:ext uri="{BB962C8B-B14F-4D97-AF65-F5344CB8AC3E}">
        <p14:creationId xmlns:p14="http://schemas.microsoft.com/office/powerpoint/2010/main" val="171684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ircle(in)">
                                      <p:cBhvr>
                                        <p:cTn id="32" dur="20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circle(in)">
                                      <p:cBhvr>
                                        <p:cTn id="37" dur="2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ircle(in)">
                                      <p:cBhvr>
                                        <p:cTn id="42" dur="20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ircle(in)">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Effect transition="in" filter="circle(in)">
                                      <p:cBhvr>
                                        <p:cTn id="52" dur="2000"/>
                                        <p:tgtEl>
                                          <p:spTgt spid="2">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2">
                                            <p:txEl>
                                              <p:pRg st="7" end="7"/>
                                            </p:txEl>
                                          </p:spTgt>
                                        </p:tgtEl>
                                        <p:attrNameLst>
                                          <p:attrName>style.visibility</p:attrName>
                                        </p:attrNameLst>
                                      </p:cBhvr>
                                      <p:to>
                                        <p:strVal val="visible"/>
                                      </p:to>
                                    </p:set>
                                    <p:animEffect transition="in" filter="circle(in)">
                                      <p:cBhvr>
                                        <p:cTn id="57" dur="2000"/>
                                        <p:tgtEl>
                                          <p:spTgt spid="2">
                                            <p:txEl>
                                              <p:pRg st="7" end="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2">
                                            <p:txEl>
                                              <p:pRg st="9" end="9"/>
                                            </p:txEl>
                                          </p:spTgt>
                                        </p:tgtEl>
                                        <p:attrNameLst>
                                          <p:attrName>style.visibility</p:attrName>
                                        </p:attrNameLst>
                                      </p:cBhvr>
                                      <p:to>
                                        <p:strVal val="visible"/>
                                      </p:to>
                                    </p:set>
                                    <p:animEffect transition="in" filter="circle(in)">
                                      <p:cBhvr>
                                        <p:cTn id="62" dur="2000"/>
                                        <p:tgtEl>
                                          <p:spTgt spid="2">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circle(in)">
                                      <p:cBhvr>
                                        <p:cTn id="67" dur="2000"/>
                                        <p:tgtEl>
                                          <p:spTgt spid="7"/>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circle(in)">
                                      <p:cBhvr>
                                        <p:cTn id="7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92896"/>
            <a:ext cx="8496944" cy="3960440"/>
          </a:xfrm>
        </p:spPr>
        <p:txBody>
          <a:bodyPr/>
          <a:lstStyle/>
          <a:p>
            <a:pPr marL="0" indent="0">
              <a:buNone/>
            </a:pPr>
            <a:r>
              <a:rPr lang="en-US" b="1" u="sng" dirty="0" err="1" smtClean="0">
                <a:latin typeface="VNI-Times" pitchFamily="2" charset="0"/>
              </a:rPr>
              <a:t>Baøi</a:t>
            </a:r>
            <a:r>
              <a:rPr lang="en-US" b="1" u="sng" dirty="0" smtClean="0">
                <a:latin typeface="VNI-Times" pitchFamily="2" charset="0"/>
              </a:rPr>
              <a:t> 1</a:t>
            </a:r>
            <a:r>
              <a:rPr lang="en-US" b="1" dirty="0" smtClean="0">
                <a:latin typeface="VNI-Times" pitchFamily="2" charset="0"/>
              </a:rPr>
              <a:t>:</a:t>
            </a:r>
            <a:r>
              <a:rPr lang="en-US" dirty="0" smtClean="0">
                <a:latin typeface="VNI-Times" pitchFamily="2" charset="0"/>
              </a:rPr>
              <a:t> Cho </a:t>
            </a:r>
            <a:r>
              <a:rPr lang="en-US" dirty="0" err="1" smtClean="0">
                <a:latin typeface="VNI-Times" pitchFamily="2" charset="0"/>
              </a:rPr>
              <a:t>caáp</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nhaân</a:t>
            </a:r>
            <a:r>
              <a:rPr lang="en-US" dirty="0" smtClean="0">
                <a:latin typeface="VNI-Times" pitchFamily="2" charset="0"/>
              </a:rPr>
              <a:t> (u</a:t>
            </a:r>
            <a:r>
              <a:rPr lang="en-US" baseline="-25000" dirty="0" smtClean="0">
                <a:latin typeface="VNI-Times" pitchFamily="2" charset="0"/>
              </a:rPr>
              <a:t>n</a:t>
            </a:r>
            <a:r>
              <a:rPr lang="en-US" dirty="0" smtClean="0">
                <a:latin typeface="VNI-Times" pitchFamily="2" charset="0"/>
              </a:rPr>
              <a:t>) </a:t>
            </a:r>
            <a:r>
              <a:rPr lang="en-US" dirty="0" err="1" smtClean="0">
                <a:latin typeface="VNI-Times" pitchFamily="2" charset="0"/>
              </a:rPr>
              <a:t>coù</a:t>
            </a:r>
            <a:r>
              <a:rPr lang="en-US" dirty="0" smtClean="0">
                <a:latin typeface="VNI-Times" pitchFamily="2" charset="0"/>
              </a:rPr>
              <a:t> u</a:t>
            </a:r>
            <a:r>
              <a:rPr lang="en-US" baseline="-25000" dirty="0" smtClean="0">
                <a:latin typeface="VNI-Times" pitchFamily="2" charset="0"/>
              </a:rPr>
              <a:t>1</a:t>
            </a:r>
            <a:r>
              <a:rPr lang="en-US" dirty="0" smtClean="0">
                <a:latin typeface="VNI-Times" pitchFamily="2" charset="0"/>
              </a:rPr>
              <a:t> + u</a:t>
            </a:r>
            <a:r>
              <a:rPr lang="en-US" baseline="-25000" dirty="0" smtClean="0">
                <a:latin typeface="VNI-Times" pitchFamily="2" charset="0"/>
              </a:rPr>
              <a:t>5</a:t>
            </a:r>
            <a:r>
              <a:rPr lang="en-US" dirty="0" smtClean="0">
                <a:latin typeface="VNI-Times" pitchFamily="2" charset="0"/>
              </a:rPr>
              <a:t> = 102 </a:t>
            </a:r>
            <a:r>
              <a:rPr lang="en-US" dirty="0" err="1" smtClean="0">
                <a:latin typeface="VNI-Times" pitchFamily="2" charset="0"/>
              </a:rPr>
              <a:t>vaø</a:t>
            </a:r>
            <a:r>
              <a:rPr lang="en-US" dirty="0" smtClean="0">
                <a:latin typeface="VNI-Times" pitchFamily="2" charset="0"/>
              </a:rPr>
              <a:t> u</a:t>
            </a:r>
            <a:r>
              <a:rPr lang="en-US" baseline="-25000" dirty="0" smtClean="0">
                <a:latin typeface="VNI-Times" pitchFamily="2" charset="0"/>
              </a:rPr>
              <a:t>2</a:t>
            </a:r>
            <a:r>
              <a:rPr lang="en-US" dirty="0" smtClean="0">
                <a:latin typeface="VNI-Times" pitchFamily="2" charset="0"/>
              </a:rPr>
              <a:t> + u</a:t>
            </a:r>
            <a:r>
              <a:rPr lang="en-US" baseline="-25000" dirty="0" smtClean="0">
                <a:latin typeface="VNI-Times" pitchFamily="2" charset="0"/>
              </a:rPr>
              <a:t>6</a:t>
            </a:r>
            <a:r>
              <a:rPr lang="en-US" dirty="0" smtClean="0">
                <a:latin typeface="VNI-Times" pitchFamily="2" charset="0"/>
              </a:rPr>
              <a:t> = 51. </a:t>
            </a:r>
            <a:r>
              <a:rPr lang="en-US" dirty="0" err="1" smtClean="0">
                <a:latin typeface="VNI-Times" pitchFamily="2" charset="0"/>
              </a:rPr>
              <a:t>Tìm</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haïng</a:t>
            </a:r>
            <a:r>
              <a:rPr lang="en-US" dirty="0" smtClean="0">
                <a:latin typeface="VNI-Times" pitchFamily="2" charset="0"/>
              </a:rPr>
              <a:t> </a:t>
            </a:r>
            <a:r>
              <a:rPr lang="en-US" dirty="0" err="1" smtClean="0">
                <a:latin typeface="VNI-Times" pitchFamily="2" charset="0"/>
              </a:rPr>
              <a:t>ñaàu</a:t>
            </a:r>
            <a:r>
              <a:rPr lang="en-US" dirty="0" smtClean="0">
                <a:latin typeface="VNI-Times" pitchFamily="2" charset="0"/>
              </a:rPr>
              <a:t> </a:t>
            </a:r>
            <a:r>
              <a:rPr lang="en-US" dirty="0" err="1" smtClean="0">
                <a:latin typeface="VNI-Times" pitchFamily="2" charset="0"/>
              </a:rPr>
              <a:t>vaø</a:t>
            </a:r>
            <a:r>
              <a:rPr lang="en-US" dirty="0" smtClean="0">
                <a:latin typeface="VNI-Times" pitchFamily="2" charset="0"/>
              </a:rPr>
              <a:t> </a:t>
            </a:r>
            <a:r>
              <a:rPr lang="en-US" dirty="0" err="1" smtClean="0">
                <a:latin typeface="VNI-Times" pitchFamily="2" charset="0"/>
              </a:rPr>
              <a:t>coâng</a:t>
            </a:r>
            <a:r>
              <a:rPr lang="en-US" dirty="0" smtClean="0">
                <a:latin typeface="VNI-Times" pitchFamily="2" charset="0"/>
              </a:rPr>
              <a:t> </a:t>
            </a:r>
            <a:r>
              <a:rPr lang="en-US" dirty="0" err="1" smtClean="0">
                <a:latin typeface="VNI-Times" pitchFamily="2" charset="0"/>
              </a:rPr>
              <a:t>boäi</a:t>
            </a:r>
            <a:r>
              <a:rPr lang="en-US" dirty="0" smtClean="0">
                <a:latin typeface="VNI-Times" pitchFamily="2" charset="0"/>
              </a:rPr>
              <a:t> </a:t>
            </a:r>
            <a:r>
              <a:rPr lang="en-US" dirty="0" err="1" smtClean="0">
                <a:latin typeface="VNI-Times" pitchFamily="2" charset="0"/>
              </a:rPr>
              <a:t>cuûa</a:t>
            </a:r>
            <a:r>
              <a:rPr lang="en-US" dirty="0" smtClean="0">
                <a:latin typeface="VNI-Times" pitchFamily="2" charset="0"/>
              </a:rPr>
              <a:t> </a:t>
            </a:r>
            <a:r>
              <a:rPr lang="en-US" dirty="0" err="1" smtClean="0">
                <a:latin typeface="VNI-Times" pitchFamily="2" charset="0"/>
              </a:rPr>
              <a:t>caáp</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nhaân</a:t>
            </a:r>
            <a:r>
              <a:rPr lang="en-US" dirty="0" smtClean="0">
                <a:latin typeface="VNI-Times" pitchFamily="2" charset="0"/>
              </a:rPr>
              <a:t> </a:t>
            </a:r>
            <a:r>
              <a:rPr lang="en-US" dirty="0" err="1" smtClean="0">
                <a:latin typeface="VNI-Times" pitchFamily="2" charset="0"/>
              </a:rPr>
              <a:t>ñoù</a:t>
            </a:r>
            <a:r>
              <a:rPr lang="en-US" dirty="0" smtClean="0">
                <a:latin typeface="VNI-Times" pitchFamily="2" charset="0"/>
              </a:rPr>
              <a:t>.</a:t>
            </a:r>
          </a:p>
          <a:p>
            <a:pPr marL="0" indent="0">
              <a:buNone/>
            </a:pPr>
            <a:endParaRPr lang="en-US" dirty="0">
              <a:latin typeface="VNI-Times" pitchFamily="2" charset="0"/>
            </a:endParaRPr>
          </a:p>
          <a:p>
            <a:pPr marL="0" indent="0">
              <a:buNone/>
            </a:pPr>
            <a:r>
              <a:rPr lang="en-US" b="1" u="sng" dirty="0" err="1" smtClean="0">
                <a:latin typeface="VNI-Times" pitchFamily="2" charset="0"/>
              </a:rPr>
              <a:t>Baøi</a:t>
            </a:r>
            <a:r>
              <a:rPr lang="en-US" b="1" u="sng" dirty="0" smtClean="0">
                <a:latin typeface="VNI-Times" pitchFamily="2" charset="0"/>
              </a:rPr>
              <a:t> 2</a:t>
            </a:r>
            <a:r>
              <a:rPr lang="en-US" b="1" dirty="0" smtClean="0">
                <a:latin typeface="VNI-Times" pitchFamily="2" charset="0"/>
              </a:rPr>
              <a:t>:</a:t>
            </a:r>
            <a:r>
              <a:rPr lang="en-US" dirty="0" smtClean="0">
                <a:latin typeface="VNI-Times" pitchFamily="2" charset="0"/>
              </a:rPr>
              <a:t> Cho </a:t>
            </a:r>
            <a:r>
              <a:rPr lang="en-US" dirty="0" err="1" smtClean="0">
                <a:latin typeface="VNI-Times" pitchFamily="2" charset="0"/>
              </a:rPr>
              <a:t>caáp</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nhaân</a:t>
            </a:r>
            <a:r>
              <a:rPr lang="en-US" dirty="0" smtClean="0">
                <a:latin typeface="VNI-Times" pitchFamily="2" charset="0"/>
              </a:rPr>
              <a:t> (u</a:t>
            </a:r>
            <a:r>
              <a:rPr lang="en-US" baseline="-25000" dirty="0" smtClean="0">
                <a:latin typeface="VNI-Times" pitchFamily="2" charset="0"/>
              </a:rPr>
              <a:t>n</a:t>
            </a:r>
            <a:r>
              <a:rPr lang="en-US" dirty="0" smtClean="0">
                <a:latin typeface="VNI-Times" pitchFamily="2" charset="0"/>
              </a:rPr>
              <a:t>) </a:t>
            </a:r>
            <a:r>
              <a:rPr lang="en-US" dirty="0" err="1" smtClean="0">
                <a:latin typeface="VNI-Times" pitchFamily="2" charset="0"/>
              </a:rPr>
              <a:t>coù</a:t>
            </a:r>
            <a:r>
              <a:rPr lang="en-US" dirty="0" smtClean="0">
                <a:latin typeface="VNI-Times" pitchFamily="2" charset="0"/>
              </a:rPr>
              <a:t> u</a:t>
            </a:r>
            <a:r>
              <a:rPr lang="en-US" baseline="-25000" dirty="0" smtClean="0">
                <a:latin typeface="VNI-Times" pitchFamily="2" charset="0"/>
              </a:rPr>
              <a:t>1</a:t>
            </a:r>
            <a:r>
              <a:rPr lang="en-US" dirty="0" smtClean="0">
                <a:latin typeface="VNI-Times" pitchFamily="2" charset="0"/>
              </a:rPr>
              <a:t> + u</a:t>
            </a:r>
            <a:r>
              <a:rPr lang="en-US" baseline="-25000" dirty="0" smtClean="0">
                <a:latin typeface="VNI-Times" pitchFamily="2" charset="0"/>
              </a:rPr>
              <a:t>2</a:t>
            </a:r>
            <a:r>
              <a:rPr lang="en-US" dirty="0" smtClean="0">
                <a:latin typeface="VNI-Times" pitchFamily="2" charset="0"/>
              </a:rPr>
              <a:t> + u</a:t>
            </a:r>
            <a:r>
              <a:rPr lang="en-US" baseline="-25000" dirty="0" smtClean="0">
                <a:latin typeface="VNI-Times" pitchFamily="2" charset="0"/>
              </a:rPr>
              <a:t>3</a:t>
            </a:r>
            <a:r>
              <a:rPr lang="en-US" dirty="0" smtClean="0">
                <a:latin typeface="VNI-Times" pitchFamily="2" charset="0"/>
              </a:rPr>
              <a:t> = 14 </a:t>
            </a:r>
            <a:r>
              <a:rPr lang="en-US" dirty="0" err="1" smtClean="0">
                <a:latin typeface="VNI-Times" pitchFamily="2" charset="0"/>
              </a:rPr>
              <a:t>vaø</a:t>
            </a:r>
            <a:r>
              <a:rPr lang="en-US" dirty="0" smtClean="0">
                <a:latin typeface="VNI-Times" pitchFamily="2" charset="0"/>
              </a:rPr>
              <a:t> u</a:t>
            </a:r>
            <a:r>
              <a:rPr lang="en-US" baseline="-25000" dirty="0" smtClean="0">
                <a:latin typeface="VNI-Times" pitchFamily="2" charset="0"/>
              </a:rPr>
              <a:t>1</a:t>
            </a:r>
            <a:r>
              <a:rPr lang="en-US" dirty="0" smtClean="0">
                <a:latin typeface="VNI-Times" pitchFamily="2" charset="0"/>
              </a:rPr>
              <a:t>.u</a:t>
            </a:r>
            <a:r>
              <a:rPr lang="en-US" baseline="-25000" dirty="0" smtClean="0">
                <a:latin typeface="VNI-Times" pitchFamily="2" charset="0"/>
              </a:rPr>
              <a:t>2</a:t>
            </a:r>
            <a:r>
              <a:rPr lang="en-US" dirty="0" smtClean="0">
                <a:latin typeface="VNI-Times" pitchFamily="2" charset="0"/>
              </a:rPr>
              <a:t>.u</a:t>
            </a:r>
            <a:r>
              <a:rPr lang="en-US" baseline="-25000" dirty="0" smtClean="0">
                <a:latin typeface="VNI-Times" pitchFamily="2" charset="0"/>
              </a:rPr>
              <a:t>3</a:t>
            </a:r>
            <a:r>
              <a:rPr lang="en-US" dirty="0" smtClean="0">
                <a:latin typeface="VNI-Times" pitchFamily="2" charset="0"/>
              </a:rPr>
              <a:t> = 64, (q &gt; 1).</a:t>
            </a:r>
          </a:p>
          <a:p>
            <a:pPr marL="457200" indent="-457200">
              <a:buAutoNum type="alphaLcPeriod"/>
            </a:pPr>
            <a:r>
              <a:rPr lang="en-US" dirty="0" err="1" smtClean="0">
                <a:latin typeface="VNI-Times" pitchFamily="2" charset="0"/>
              </a:rPr>
              <a:t>Tìm</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haïng</a:t>
            </a:r>
            <a:r>
              <a:rPr lang="en-US" dirty="0" smtClean="0">
                <a:latin typeface="VNI-Times" pitchFamily="2" charset="0"/>
              </a:rPr>
              <a:t> </a:t>
            </a:r>
            <a:r>
              <a:rPr lang="en-US" dirty="0" err="1" smtClean="0">
                <a:latin typeface="VNI-Times" pitchFamily="2" charset="0"/>
              </a:rPr>
              <a:t>ñaàu</a:t>
            </a:r>
            <a:r>
              <a:rPr lang="en-US" dirty="0" smtClean="0">
                <a:latin typeface="VNI-Times" pitchFamily="2" charset="0"/>
              </a:rPr>
              <a:t> </a:t>
            </a:r>
            <a:r>
              <a:rPr lang="en-US" dirty="0" err="1" smtClean="0">
                <a:latin typeface="VNI-Times" pitchFamily="2" charset="0"/>
              </a:rPr>
              <a:t>vaø</a:t>
            </a:r>
            <a:r>
              <a:rPr lang="en-US" dirty="0" smtClean="0">
                <a:latin typeface="VNI-Times" pitchFamily="2" charset="0"/>
              </a:rPr>
              <a:t> </a:t>
            </a:r>
            <a:r>
              <a:rPr lang="en-US" dirty="0" err="1" smtClean="0">
                <a:latin typeface="VNI-Times" pitchFamily="2" charset="0"/>
              </a:rPr>
              <a:t>coâng</a:t>
            </a:r>
            <a:r>
              <a:rPr lang="en-US" dirty="0" smtClean="0">
                <a:latin typeface="VNI-Times" pitchFamily="2" charset="0"/>
              </a:rPr>
              <a:t> </a:t>
            </a:r>
            <a:r>
              <a:rPr lang="en-US" dirty="0" err="1" smtClean="0">
                <a:latin typeface="VNI-Times" pitchFamily="2" charset="0"/>
              </a:rPr>
              <a:t>boäi</a:t>
            </a:r>
            <a:r>
              <a:rPr lang="en-US" dirty="0" smtClean="0">
                <a:latin typeface="VNI-Times" pitchFamily="2" charset="0"/>
              </a:rPr>
              <a:t> </a:t>
            </a:r>
            <a:r>
              <a:rPr lang="en-US" dirty="0" err="1" smtClean="0">
                <a:latin typeface="VNI-Times" pitchFamily="2" charset="0"/>
              </a:rPr>
              <a:t>cuûa</a:t>
            </a:r>
            <a:r>
              <a:rPr lang="en-US" dirty="0" smtClean="0">
                <a:latin typeface="VNI-Times" pitchFamily="2" charset="0"/>
              </a:rPr>
              <a:t> </a:t>
            </a:r>
            <a:r>
              <a:rPr lang="en-US" dirty="0" err="1" smtClean="0">
                <a:latin typeface="VNI-Times" pitchFamily="2" charset="0"/>
              </a:rPr>
              <a:t>caáp</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nhaân</a:t>
            </a:r>
            <a:r>
              <a:rPr lang="en-US" dirty="0" smtClean="0">
                <a:latin typeface="VNI-Times" pitchFamily="2" charset="0"/>
              </a:rPr>
              <a:t> </a:t>
            </a:r>
            <a:r>
              <a:rPr lang="en-US" dirty="0" err="1" smtClean="0">
                <a:latin typeface="VNI-Times" pitchFamily="2" charset="0"/>
              </a:rPr>
              <a:t>ñoù</a:t>
            </a:r>
            <a:r>
              <a:rPr lang="en-US" dirty="0" smtClean="0">
                <a:latin typeface="VNI-Times" pitchFamily="2" charset="0"/>
              </a:rPr>
              <a:t>.</a:t>
            </a:r>
          </a:p>
          <a:p>
            <a:pPr marL="457200" indent="-457200">
              <a:buAutoNum type="alphaLcPeriod"/>
            </a:pPr>
            <a:r>
              <a:rPr lang="en-US" dirty="0" err="1" smtClean="0">
                <a:latin typeface="VNI-Times" pitchFamily="2" charset="0"/>
              </a:rPr>
              <a:t>Tìm</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haïng</a:t>
            </a:r>
            <a:r>
              <a:rPr lang="en-US" dirty="0" smtClean="0">
                <a:latin typeface="VNI-Times" pitchFamily="2" charset="0"/>
              </a:rPr>
              <a:t> </a:t>
            </a:r>
            <a:r>
              <a:rPr lang="en-US" dirty="0" err="1" smtClean="0">
                <a:latin typeface="VNI-Times" pitchFamily="2" charset="0"/>
              </a:rPr>
              <a:t>thöù</a:t>
            </a:r>
            <a:r>
              <a:rPr lang="en-US" dirty="0" smtClean="0">
                <a:latin typeface="VNI-Times" pitchFamily="2" charset="0"/>
              </a:rPr>
              <a:t> 7 </a:t>
            </a:r>
            <a:r>
              <a:rPr lang="en-US" dirty="0" err="1" smtClean="0">
                <a:latin typeface="VNI-Times" pitchFamily="2" charset="0"/>
              </a:rPr>
              <a:t>cuûa</a:t>
            </a:r>
            <a:r>
              <a:rPr lang="en-US" dirty="0" smtClean="0">
                <a:latin typeface="VNI-Times" pitchFamily="2" charset="0"/>
              </a:rPr>
              <a:t> </a:t>
            </a:r>
            <a:r>
              <a:rPr lang="en-US" dirty="0" err="1" smtClean="0">
                <a:latin typeface="VNI-Times" pitchFamily="2" charset="0"/>
              </a:rPr>
              <a:t>caáp</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nhaân</a:t>
            </a:r>
            <a:r>
              <a:rPr lang="en-US" dirty="0" smtClean="0">
                <a:latin typeface="VNI-Times" pitchFamily="2" charset="0"/>
              </a:rPr>
              <a:t>.</a:t>
            </a:r>
          </a:p>
          <a:p>
            <a:pPr marL="457200" indent="-457200">
              <a:buAutoNum type="alphaLcPeriod"/>
            </a:pPr>
            <a:r>
              <a:rPr lang="en-US" dirty="0" err="1" smtClean="0">
                <a:latin typeface="VNI-Times" pitchFamily="2" charset="0"/>
              </a:rPr>
              <a:t>Hoûi</a:t>
            </a:r>
            <a:r>
              <a:rPr lang="en-US" dirty="0" smtClean="0">
                <a:latin typeface="VNI-Times" pitchFamily="2" charset="0"/>
              </a:rPr>
              <a:t> 4096 </a:t>
            </a:r>
            <a:r>
              <a:rPr lang="en-US" dirty="0" err="1" smtClean="0">
                <a:latin typeface="VNI-Times" pitchFamily="2" charset="0"/>
              </a:rPr>
              <a:t>laø</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haïng</a:t>
            </a:r>
            <a:r>
              <a:rPr lang="en-US" dirty="0" smtClean="0">
                <a:latin typeface="VNI-Times" pitchFamily="2" charset="0"/>
              </a:rPr>
              <a:t> </a:t>
            </a:r>
            <a:r>
              <a:rPr lang="en-US" dirty="0" err="1" smtClean="0">
                <a:latin typeface="VNI-Times" pitchFamily="2" charset="0"/>
              </a:rPr>
              <a:t>thöù</a:t>
            </a:r>
            <a:r>
              <a:rPr lang="en-US" dirty="0" smtClean="0">
                <a:latin typeface="VNI-Times" pitchFamily="2" charset="0"/>
              </a:rPr>
              <a:t> </a:t>
            </a:r>
            <a:r>
              <a:rPr lang="en-US" dirty="0" err="1" smtClean="0">
                <a:latin typeface="VNI-Times" pitchFamily="2" charset="0"/>
              </a:rPr>
              <a:t>maáy</a:t>
            </a:r>
            <a:r>
              <a:rPr lang="en-US" dirty="0" smtClean="0">
                <a:latin typeface="VNI-Times" pitchFamily="2" charset="0"/>
              </a:rPr>
              <a:t> </a:t>
            </a:r>
            <a:r>
              <a:rPr lang="en-US" dirty="0" err="1" smtClean="0">
                <a:latin typeface="VNI-Times" pitchFamily="2" charset="0"/>
              </a:rPr>
              <a:t>cuûa</a:t>
            </a:r>
            <a:r>
              <a:rPr lang="en-US" dirty="0" smtClean="0">
                <a:latin typeface="VNI-Times" pitchFamily="2" charset="0"/>
              </a:rPr>
              <a:t> </a:t>
            </a:r>
            <a:r>
              <a:rPr lang="en-US" dirty="0" err="1" smtClean="0">
                <a:latin typeface="VNI-Times" pitchFamily="2" charset="0"/>
              </a:rPr>
              <a:t>caáp</a:t>
            </a:r>
            <a:r>
              <a:rPr lang="en-US" dirty="0" smtClean="0">
                <a:latin typeface="VNI-Times" pitchFamily="2" charset="0"/>
              </a:rPr>
              <a:t> </a:t>
            </a:r>
            <a:r>
              <a:rPr lang="en-US" dirty="0" err="1" smtClean="0">
                <a:latin typeface="VNI-Times" pitchFamily="2" charset="0"/>
              </a:rPr>
              <a:t>soá</a:t>
            </a:r>
            <a:r>
              <a:rPr lang="en-US" dirty="0" smtClean="0">
                <a:latin typeface="VNI-Times" pitchFamily="2" charset="0"/>
              </a:rPr>
              <a:t> </a:t>
            </a:r>
            <a:r>
              <a:rPr lang="en-US" dirty="0" err="1" smtClean="0">
                <a:latin typeface="VNI-Times" pitchFamily="2" charset="0"/>
              </a:rPr>
              <a:t>nhaân</a:t>
            </a:r>
            <a:r>
              <a:rPr lang="en-US" dirty="0" smtClean="0">
                <a:latin typeface="VNI-Times" pitchFamily="2" charset="0"/>
              </a:rPr>
              <a:t>.</a:t>
            </a:r>
            <a:endParaRPr lang="en-US" dirty="0">
              <a:latin typeface="VNI-Times" pitchFamily="2" charset="0"/>
            </a:endParaRPr>
          </a:p>
        </p:txBody>
      </p:sp>
      <p:sp>
        <p:nvSpPr>
          <p:cNvPr id="3" name="Title 2"/>
          <p:cNvSpPr>
            <a:spLocks noGrp="1"/>
          </p:cNvSpPr>
          <p:nvPr>
            <p:ph type="title"/>
          </p:nvPr>
        </p:nvSpPr>
        <p:spPr/>
        <p:txBody>
          <a:bodyPr>
            <a:normAutofit/>
          </a:bodyPr>
          <a:lstStyle/>
          <a:p>
            <a:r>
              <a:rPr lang="en-US" sz="4800" b="1" i="1" u="sng" dirty="0" smtClean="0">
                <a:solidFill>
                  <a:srgbClr val="FFFF00"/>
                </a:solidFill>
                <a:latin typeface="VNI-Times" pitchFamily="2" charset="0"/>
              </a:rPr>
              <a:t>BAØI TAÄP VEÀ NHAØ</a:t>
            </a:r>
            <a:r>
              <a:rPr lang="en-US" sz="4800" b="1" i="1" dirty="0" smtClean="0">
                <a:solidFill>
                  <a:srgbClr val="FFFF00"/>
                </a:solidFill>
                <a:latin typeface="VNI-Times" pitchFamily="2" charset="0"/>
              </a:rPr>
              <a:t>:</a:t>
            </a:r>
            <a:endParaRPr lang="en-US" sz="4800" b="1" i="1" dirty="0">
              <a:solidFill>
                <a:srgbClr val="FFFF00"/>
              </a:solidFill>
              <a:latin typeface="VNI-Times" pitchFamily="2" charset="0"/>
            </a:endParaRPr>
          </a:p>
        </p:txBody>
      </p:sp>
    </p:spTree>
    <p:extLst>
      <p:ext uri="{BB962C8B-B14F-4D97-AF65-F5344CB8AC3E}">
        <p14:creationId xmlns:p14="http://schemas.microsoft.com/office/powerpoint/2010/main" val="19843198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TotalTime>
  <Words>550</Words>
  <Application>Microsoft Office PowerPoint</Application>
  <PresentationFormat>On-screen Show (4:3)</PresentationFormat>
  <Paragraphs>62</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Waveform</vt:lpstr>
      <vt:lpstr>Equation</vt:lpstr>
      <vt:lpstr>BAØI TAÄP: CAÁP SOÁ NHAÂN</vt:lpstr>
      <vt:lpstr>NHAÉC LAÏI LÍ THUYEÁT: </vt:lpstr>
      <vt:lpstr>BAØI 1: Cho caáp soá nhaân (un) coù soá haïng ñaàu u1 = -3 vaø coâng boäi q = 2. Hoûi – 1536  laø soá haïng thöù maáy ?</vt:lpstr>
      <vt:lpstr>BAØI 2: Cho caáp soá nhaân (un) coù u4 – u2 = -18 vaø u3 - u2 = 18. Tính toång 7 soá haïng ñaàu tieân cuûa caáp soá nhaân (un).</vt:lpstr>
      <vt:lpstr>BAØI 3: Tìm caùc soá haïng cuûa moät caáp soá nhaân goàm 5 soá haïng bieát u4 – u2 = 25 vaø u3 – u1 = 50</vt:lpstr>
      <vt:lpstr>BAØI 4: Cho caáp soá nhaân goàm 4 soá haïng. Bieát toång soá haïng   ñaàu vaø soá haïng cuoái laø 27, tích cuûa hai soá haïng coøn laïi laø 72. Tìm caùc soá haïng cuûa caáp soá nhaân ñoù, bieát raèng caáp soá nhaân coù coâng boäi laø soá nguyeân.</vt:lpstr>
      <vt:lpstr>BAØI TAÄP VEÀ NHAØ: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BAØI TAÄP: CAÁP SOÁ NHAÂN</dc:title>
  <dc:creator>Admin</dc:creator>
  <cp:lastModifiedBy>Admin</cp:lastModifiedBy>
  <cp:revision>136</cp:revision>
  <dcterms:created xsi:type="dcterms:W3CDTF">2017-02-02T00:10:10Z</dcterms:created>
  <dcterms:modified xsi:type="dcterms:W3CDTF">2019-01-14T23:15:45Z</dcterms:modified>
</cp:coreProperties>
</file>